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2" r:id="rId4"/>
    <p:sldId id="261" r:id="rId5"/>
    <p:sldId id="260" r:id="rId6"/>
    <p:sldId id="259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1F1D"/>
    <a:srgbClr val="027A37"/>
    <a:srgbClr val="0E692A"/>
    <a:srgbClr val="44443C"/>
    <a:srgbClr val="009433"/>
    <a:srgbClr val="037C31"/>
    <a:srgbClr val="007E35"/>
    <a:srgbClr val="297A38"/>
    <a:srgbClr val="52524C"/>
    <a:srgbClr val="94C1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21" autoAdjust="0"/>
  </p:normalViewPr>
  <p:slideViewPr>
    <p:cSldViewPr snapToGrid="0" snapToObjects="1" showGuides="1">
      <p:cViewPr varScale="1">
        <p:scale>
          <a:sx n="98" d="100"/>
          <a:sy n="98" d="100"/>
        </p:scale>
        <p:origin x="27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54" d="100"/>
          <a:sy n="154" d="100"/>
        </p:scale>
        <p:origin x="-680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B4EF4-44CC-E141-9448-BB1CE7D16858}" type="datetimeFigureOut">
              <a:rPr lang="it-IT" smtClean="0"/>
              <a:t>18/05/2021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52776-6AF4-244C-8BA8-85B8769FA4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9924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B02B5-9A36-4D99-AFA3-AF5735DBAA80}" type="datetimeFigureOut">
              <a:rPr lang="it-IT" smtClean="0"/>
              <a:t>18/05/2021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DAA52-4F81-48B8-8DF6-ABAD53B218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540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DAA52-4F81-48B8-8DF6-ABAD53B218D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844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DAA52-4F81-48B8-8DF6-ABAD53B218DB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0765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DAA52-4F81-48B8-8DF6-ABAD53B218D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9650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DAA52-4F81-48B8-8DF6-ABAD53B218DB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1557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DAA52-4F81-48B8-8DF6-ABAD53B218DB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7290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ERTINA PO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 userDrawn="1"/>
        </p:nvSpPr>
        <p:spPr>
          <a:xfrm>
            <a:off x="-34494" y="5256306"/>
            <a:ext cx="12226494" cy="1601694"/>
          </a:xfrm>
          <a:prstGeom prst="rect">
            <a:avLst/>
          </a:prstGeom>
          <a:noFill/>
          <a:ln>
            <a:noFill/>
          </a:ln>
          <a:effectLst>
            <a:glow rad="101600">
              <a:schemeClr val="tx1">
                <a:alpha val="18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Rettangolo 4"/>
          <p:cNvSpPr/>
          <p:nvPr userDrawn="1"/>
        </p:nvSpPr>
        <p:spPr>
          <a:xfrm flipV="1">
            <a:off x="-34494" y="4528141"/>
            <a:ext cx="12226494" cy="800712"/>
          </a:xfrm>
          <a:prstGeom prst="rect">
            <a:avLst/>
          </a:prstGeom>
          <a:solidFill>
            <a:srgbClr val="DDDED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027A37"/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297449" y="4626908"/>
            <a:ext cx="9422284" cy="62939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>
                <a:solidFill>
                  <a:srgbClr val="E21F1D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10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97450" y="5394395"/>
            <a:ext cx="6933084" cy="35318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0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inserire sottotitolo / data</a:t>
            </a:r>
          </a:p>
        </p:txBody>
      </p:sp>
      <p:sp>
        <p:nvSpPr>
          <p:cNvPr id="11" name="Segnaposto testo 4"/>
          <p:cNvSpPr>
            <a:spLocks noGrp="1"/>
          </p:cNvSpPr>
          <p:nvPr>
            <p:ph type="body" sz="quarter" idx="10" hasCustomPrompt="1"/>
          </p:nvPr>
        </p:nvSpPr>
        <p:spPr>
          <a:xfrm>
            <a:off x="297450" y="6096563"/>
            <a:ext cx="6933084" cy="41245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600" b="1" i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inserire autore</a:t>
            </a:r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733" y="5570989"/>
            <a:ext cx="1924974" cy="109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524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 titolo sezione - 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 userDrawn="1"/>
        </p:nvSpPr>
        <p:spPr>
          <a:xfrm>
            <a:off x="159740" y="119132"/>
            <a:ext cx="11836304" cy="65094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14300">
              <a:schemeClr val="tx1">
                <a:alpha val="2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 flipV="1">
            <a:off x="159740" y="128396"/>
            <a:ext cx="11838026" cy="72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16" name="Rettangolo 15"/>
          <p:cNvSpPr/>
          <p:nvPr userDrawn="1"/>
        </p:nvSpPr>
        <p:spPr>
          <a:xfrm flipV="1">
            <a:off x="668868" y="6335764"/>
            <a:ext cx="11328898" cy="36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18" name="Segnaposto piè di pagina 4"/>
          <p:cNvSpPr>
            <a:spLocks noGrp="1"/>
          </p:cNvSpPr>
          <p:nvPr>
            <p:ph type="ftr" sz="quarter" idx="15"/>
          </p:nvPr>
        </p:nvSpPr>
        <p:spPr>
          <a:xfrm>
            <a:off x="1887167" y="6402919"/>
            <a:ext cx="2060604" cy="21762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19" name="Segnaposto data 3"/>
          <p:cNvSpPr>
            <a:spLocks noGrp="1"/>
          </p:cNvSpPr>
          <p:nvPr>
            <p:ph type="dt" sz="half" idx="16"/>
          </p:nvPr>
        </p:nvSpPr>
        <p:spPr>
          <a:xfrm>
            <a:off x="9058953" y="6401300"/>
            <a:ext cx="2743200" cy="21924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F1026F1-23D2-4ADF-9B7F-5FBD08B4F598}" type="datetime1">
              <a:rPr lang="it-IT" smtClean="0"/>
              <a:t>18/05/2021</a:t>
            </a:fld>
            <a:endParaRPr lang="it-IT" dirty="0"/>
          </a:p>
        </p:txBody>
      </p:sp>
      <p:sp>
        <p:nvSpPr>
          <p:cNvPr id="23" name="Segnaposto testo 4"/>
          <p:cNvSpPr>
            <a:spLocks noGrp="1"/>
          </p:cNvSpPr>
          <p:nvPr>
            <p:ph type="body" sz="quarter" idx="17"/>
          </p:nvPr>
        </p:nvSpPr>
        <p:spPr>
          <a:xfrm>
            <a:off x="3568823" y="209029"/>
            <a:ext cx="8233330" cy="565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800" b="1">
                <a:solidFill>
                  <a:srgbClr val="E21F1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</a:t>
            </a:r>
          </a:p>
        </p:txBody>
      </p:sp>
      <p:sp>
        <p:nvSpPr>
          <p:cNvPr id="21" name="Segnaposto numero diapositiva 5"/>
          <p:cNvSpPr>
            <a:spLocks noGrp="1"/>
          </p:cNvSpPr>
          <p:nvPr>
            <p:ph type="sldNum" sz="quarter" idx="14"/>
          </p:nvPr>
        </p:nvSpPr>
        <p:spPr>
          <a:xfrm>
            <a:off x="985311" y="6409946"/>
            <a:ext cx="687845" cy="194732"/>
          </a:xfrm>
          <a:prstGeom prst="rect">
            <a:avLst/>
          </a:prstGeom>
        </p:spPr>
        <p:txBody>
          <a:bodyPr/>
          <a:lstStyle>
            <a:lvl1pPr algn="r">
              <a:defRPr sz="1000" b="1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C014328D-9FD7-45DB-B806-5D55B33AD3C5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10" name="Immagine 9" descr="Segnograficologopolisgrigio-01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1" b="28830"/>
          <a:stretch/>
        </p:blipFill>
        <p:spPr>
          <a:xfrm>
            <a:off x="151545" y="5907548"/>
            <a:ext cx="798107" cy="796886"/>
          </a:xfrm>
          <a:prstGeom prst="rect">
            <a:avLst/>
          </a:prstGeom>
        </p:spPr>
      </p:pic>
      <p:sp>
        <p:nvSpPr>
          <p:cNvPr id="12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272379" y="218279"/>
            <a:ext cx="2923582" cy="56552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lang="it-IT" sz="1600" b="1" kern="1200" baseline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Titolo presentazione / Titolo eventuale sezione della presentazione</a:t>
            </a:r>
          </a:p>
        </p:txBody>
      </p:sp>
    </p:spTree>
    <p:extLst>
      <p:ext uri="{BB962C8B-B14F-4D97-AF65-F5344CB8AC3E}">
        <p14:creationId xmlns:p14="http://schemas.microsoft.com/office/powerpoint/2010/main" val="1393236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 userDrawn="1"/>
        </p:nvSpPr>
        <p:spPr>
          <a:xfrm flipV="1">
            <a:off x="-34494" y="2442992"/>
            <a:ext cx="12226494" cy="44351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" name="Rettangolo 2"/>
          <p:cNvSpPr/>
          <p:nvPr userDrawn="1"/>
        </p:nvSpPr>
        <p:spPr>
          <a:xfrm flipV="1">
            <a:off x="-34494" y="-2"/>
            <a:ext cx="12226494" cy="4541001"/>
          </a:xfrm>
          <a:prstGeom prst="rect">
            <a:avLst/>
          </a:prstGeom>
          <a:solidFill>
            <a:srgbClr val="DDDE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Titolo 1"/>
          <p:cNvSpPr>
            <a:spLocks noGrp="1"/>
          </p:cNvSpPr>
          <p:nvPr>
            <p:ph type="ctrTitle" hasCustomPrompt="1"/>
          </p:nvPr>
        </p:nvSpPr>
        <p:spPr>
          <a:xfrm>
            <a:off x="914400" y="2679446"/>
            <a:ext cx="10363200" cy="819252"/>
          </a:xfrm>
          <a:prstGeom prst="rect">
            <a:avLst/>
          </a:prstGeom>
        </p:spPr>
        <p:txBody>
          <a:bodyPr/>
          <a:lstStyle>
            <a:lvl1pPr>
              <a:defRPr sz="4600" baseline="0">
                <a:solidFill>
                  <a:srgbClr val="E21F1D"/>
                </a:solidFill>
              </a:defRPr>
            </a:lvl1pPr>
          </a:lstStyle>
          <a:p>
            <a:r>
              <a:rPr lang="it-IT" dirty="0"/>
              <a:t>Scrivere qui i ringraziamenti e/o i contatti</a:t>
            </a:r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810" y="4945867"/>
            <a:ext cx="2684477" cy="152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315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i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 userDrawn="1"/>
        </p:nvSpPr>
        <p:spPr>
          <a:xfrm>
            <a:off x="159740" y="119132"/>
            <a:ext cx="11836304" cy="65094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14300">
              <a:schemeClr val="tx1">
                <a:alpha val="2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 flipV="1">
            <a:off x="159740" y="128396"/>
            <a:ext cx="11838026" cy="72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E21F1D"/>
                </a:solidFill>
              </a:rPr>
              <a:t> </a:t>
            </a:r>
          </a:p>
        </p:txBody>
      </p:sp>
      <p:sp>
        <p:nvSpPr>
          <p:cNvPr id="16" name="Rettangolo 15"/>
          <p:cNvSpPr/>
          <p:nvPr userDrawn="1"/>
        </p:nvSpPr>
        <p:spPr>
          <a:xfrm flipV="1">
            <a:off x="668868" y="6335764"/>
            <a:ext cx="11328898" cy="36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18" name="Segnaposto piè di pagina 4"/>
          <p:cNvSpPr>
            <a:spLocks noGrp="1"/>
          </p:cNvSpPr>
          <p:nvPr>
            <p:ph type="ftr" sz="quarter" idx="15"/>
          </p:nvPr>
        </p:nvSpPr>
        <p:spPr>
          <a:xfrm>
            <a:off x="1887167" y="6402919"/>
            <a:ext cx="2060604" cy="21762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19" name="Segnaposto data 3"/>
          <p:cNvSpPr>
            <a:spLocks noGrp="1"/>
          </p:cNvSpPr>
          <p:nvPr>
            <p:ph type="dt" sz="half" idx="16"/>
          </p:nvPr>
        </p:nvSpPr>
        <p:spPr>
          <a:xfrm>
            <a:off x="9058953" y="6401300"/>
            <a:ext cx="2743200" cy="21924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F1026F1-23D2-4ADF-9B7F-5FBD08B4F598}" type="datetime1">
              <a:rPr lang="it-IT" smtClean="0"/>
              <a:t>18/05/2021</a:t>
            </a:fld>
            <a:endParaRPr lang="it-IT" dirty="0"/>
          </a:p>
        </p:txBody>
      </p:sp>
      <p:sp>
        <p:nvSpPr>
          <p:cNvPr id="23" name="Segnaposto testo 4"/>
          <p:cNvSpPr>
            <a:spLocks noGrp="1"/>
          </p:cNvSpPr>
          <p:nvPr>
            <p:ph type="body" sz="quarter" idx="17"/>
          </p:nvPr>
        </p:nvSpPr>
        <p:spPr>
          <a:xfrm>
            <a:off x="321013" y="209029"/>
            <a:ext cx="11481140" cy="565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800" b="1">
                <a:solidFill>
                  <a:srgbClr val="E21F1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</a:t>
            </a:r>
          </a:p>
        </p:txBody>
      </p:sp>
      <p:sp>
        <p:nvSpPr>
          <p:cNvPr id="21" name="Segnaposto numero diapositiva 5"/>
          <p:cNvSpPr>
            <a:spLocks noGrp="1"/>
          </p:cNvSpPr>
          <p:nvPr>
            <p:ph type="sldNum" sz="quarter" idx="14"/>
          </p:nvPr>
        </p:nvSpPr>
        <p:spPr>
          <a:xfrm>
            <a:off x="985311" y="6409946"/>
            <a:ext cx="687845" cy="194732"/>
          </a:xfrm>
          <a:prstGeom prst="rect">
            <a:avLst/>
          </a:prstGeom>
        </p:spPr>
        <p:txBody>
          <a:bodyPr/>
          <a:lstStyle>
            <a:lvl1pPr algn="r">
              <a:defRPr sz="1000" b="1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C014328D-9FD7-45DB-B806-5D55B33AD3C5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10" name="Immagine 9" descr="Segnograficologopolisgrigio-01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1" b="28830"/>
          <a:stretch/>
        </p:blipFill>
        <p:spPr>
          <a:xfrm>
            <a:off x="151545" y="5907548"/>
            <a:ext cx="798107" cy="796886"/>
          </a:xfrm>
          <a:prstGeom prst="rect">
            <a:avLst/>
          </a:prstGeom>
        </p:spPr>
      </p:pic>
      <p:sp>
        <p:nvSpPr>
          <p:cNvPr id="14" name="Segnaposto contenuto 2"/>
          <p:cNvSpPr>
            <a:spLocks noGrp="1"/>
          </p:cNvSpPr>
          <p:nvPr>
            <p:ph idx="1"/>
          </p:nvPr>
        </p:nvSpPr>
        <p:spPr>
          <a:xfrm>
            <a:off x="477077" y="1249155"/>
            <a:ext cx="11188149" cy="4565236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E21F1D"/>
              </a:buClr>
              <a:buFont typeface="Wingdings 3" panose="05040102010807070707" pitchFamily="18" charset="2"/>
              <a:buChar char=""/>
              <a:defRPr/>
            </a:lvl1pPr>
            <a:lvl2pPr>
              <a:buClr>
                <a:srgbClr val="E21F1D"/>
              </a:buClr>
              <a:defRPr/>
            </a:lvl2pPr>
            <a:lvl3pPr>
              <a:buClr>
                <a:srgbClr val="E21F1D"/>
              </a:buClr>
              <a:defRPr/>
            </a:lvl3pPr>
            <a:lvl4pPr>
              <a:buClr>
                <a:srgbClr val="E21F1D"/>
              </a:buClr>
              <a:defRPr/>
            </a:lvl4pPr>
            <a:lvl5pPr>
              <a:buClr>
                <a:srgbClr val="E21F1D"/>
              </a:buClr>
              <a:defRPr/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04139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 userDrawn="1"/>
        </p:nvSpPr>
        <p:spPr>
          <a:xfrm>
            <a:off x="159740" y="119132"/>
            <a:ext cx="11836304" cy="65094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14300">
              <a:schemeClr val="tx1">
                <a:alpha val="2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 flipV="1">
            <a:off x="159740" y="128396"/>
            <a:ext cx="11838026" cy="72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16" name="Rettangolo 15"/>
          <p:cNvSpPr/>
          <p:nvPr userDrawn="1"/>
        </p:nvSpPr>
        <p:spPr>
          <a:xfrm flipV="1">
            <a:off x="668868" y="6335764"/>
            <a:ext cx="11328898" cy="36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18" name="Segnaposto piè di pagina 4"/>
          <p:cNvSpPr>
            <a:spLocks noGrp="1"/>
          </p:cNvSpPr>
          <p:nvPr>
            <p:ph type="ftr" sz="quarter" idx="15"/>
          </p:nvPr>
        </p:nvSpPr>
        <p:spPr>
          <a:xfrm>
            <a:off x="1887167" y="6402919"/>
            <a:ext cx="2060604" cy="21762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19" name="Segnaposto data 3"/>
          <p:cNvSpPr>
            <a:spLocks noGrp="1"/>
          </p:cNvSpPr>
          <p:nvPr>
            <p:ph type="dt" sz="half" idx="16"/>
          </p:nvPr>
        </p:nvSpPr>
        <p:spPr>
          <a:xfrm>
            <a:off x="9058953" y="6401300"/>
            <a:ext cx="2743200" cy="21924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F1026F1-23D2-4ADF-9B7F-5FBD08B4F598}" type="datetime1">
              <a:rPr lang="it-IT" smtClean="0"/>
              <a:t>18/05/2021</a:t>
            </a:fld>
            <a:endParaRPr lang="it-IT" dirty="0"/>
          </a:p>
        </p:txBody>
      </p:sp>
      <p:sp>
        <p:nvSpPr>
          <p:cNvPr id="23" name="Segnaposto testo 4"/>
          <p:cNvSpPr>
            <a:spLocks noGrp="1"/>
          </p:cNvSpPr>
          <p:nvPr>
            <p:ph type="body" sz="quarter" idx="17"/>
          </p:nvPr>
        </p:nvSpPr>
        <p:spPr>
          <a:xfrm>
            <a:off x="321013" y="209029"/>
            <a:ext cx="11481140" cy="565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800" b="1">
                <a:solidFill>
                  <a:srgbClr val="E21F1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</a:t>
            </a:r>
          </a:p>
        </p:txBody>
      </p:sp>
      <p:sp>
        <p:nvSpPr>
          <p:cNvPr id="21" name="Segnaposto numero diapositiva 5"/>
          <p:cNvSpPr>
            <a:spLocks noGrp="1"/>
          </p:cNvSpPr>
          <p:nvPr>
            <p:ph type="sldNum" sz="quarter" idx="14"/>
          </p:nvPr>
        </p:nvSpPr>
        <p:spPr>
          <a:xfrm>
            <a:off x="985311" y="6409946"/>
            <a:ext cx="687845" cy="194732"/>
          </a:xfrm>
          <a:prstGeom prst="rect">
            <a:avLst/>
          </a:prstGeom>
        </p:spPr>
        <p:txBody>
          <a:bodyPr/>
          <a:lstStyle>
            <a:lvl1pPr algn="r">
              <a:defRPr sz="1000" b="1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C014328D-9FD7-45DB-B806-5D55B33AD3C5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10" name="Immagine 9" descr="Segnograficologopolisgrigio-01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1" b="28830"/>
          <a:stretch/>
        </p:blipFill>
        <p:spPr>
          <a:xfrm>
            <a:off x="151545" y="5907548"/>
            <a:ext cx="798107" cy="79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88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 userDrawn="1"/>
        </p:nvSpPr>
        <p:spPr>
          <a:xfrm>
            <a:off x="159740" y="119132"/>
            <a:ext cx="11836304" cy="65094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14300">
              <a:schemeClr val="tx1">
                <a:alpha val="2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 flipV="1">
            <a:off x="159740" y="128396"/>
            <a:ext cx="11838026" cy="72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E21F1D"/>
                </a:solidFill>
              </a:rPr>
              <a:t> </a:t>
            </a:r>
          </a:p>
        </p:txBody>
      </p:sp>
      <p:sp>
        <p:nvSpPr>
          <p:cNvPr id="16" name="Rettangolo 15"/>
          <p:cNvSpPr/>
          <p:nvPr userDrawn="1"/>
        </p:nvSpPr>
        <p:spPr>
          <a:xfrm flipV="1">
            <a:off x="668868" y="6335764"/>
            <a:ext cx="11328898" cy="36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18" name="Segnaposto piè di pagina 4"/>
          <p:cNvSpPr>
            <a:spLocks noGrp="1"/>
          </p:cNvSpPr>
          <p:nvPr>
            <p:ph type="ftr" sz="quarter" idx="15"/>
          </p:nvPr>
        </p:nvSpPr>
        <p:spPr>
          <a:xfrm>
            <a:off x="1887167" y="6402919"/>
            <a:ext cx="2060604" cy="21762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19" name="Segnaposto data 3"/>
          <p:cNvSpPr>
            <a:spLocks noGrp="1"/>
          </p:cNvSpPr>
          <p:nvPr>
            <p:ph type="dt" sz="half" idx="16"/>
          </p:nvPr>
        </p:nvSpPr>
        <p:spPr>
          <a:xfrm>
            <a:off x="9058953" y="6401300"/>
            <a:ext cx="2743200" cy="21924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F1026F1-23D2-4ADF-9B7F-5FBD08B4F598}" type="datetime1">
              <a:rPr lang="it-IT" smtClean="0"/>
              <a:t>18/05/2021</a:t>
            </a:fld>
            <a:endParaRPr lang="it-IT" dirty="0"/>
          </a:p>
        </p:txBody>
      </p:sp>
      <p:sp>
        <p:nvSpPr>
          <p:cNvPr id="23" name="Segnaposto testo 4"/>
          <p:cNvSpPr>
            <a:spLocks noGrp="1"/>
          </p:cNvSpPr>
          <p:nvPr>
            <p:ph type="body" sz="quarter" idx="17"/>
          </p:nvPr>
        </p:nvSpPr>
        <p:spPr>
          <a:xfrm>
            <a:off x="321013" y="209029"/>
            <a:ext cx="11481140" cy="565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800" b="1">
                <a:solidFill>
                  <a:srgbClr val="E21F1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</a:t>
            </a:r>
          </a:p>
        </p:txBody>
      </p:sp>
      <p:sp>
        <p:nvSpPr>
          <p:cNvPr id="21" name="Segnaposto numero diapositiva 5"/>
          <p:cNvSpPr>
            <a:spLocks noGrp="1"/>
          </p:cNvSpPr>
          <p:nvPr>
            <p:ph type="sldNum" sz="quarter" idx="14"/>
          </p:nvPr>
        </p:nvSpPr>
        <p:spPr>
          <a:xfrm>
            <a:off x="985311" y="6409946"/>
            <a:ext cx="687845" cy="194732"/>
          </a:xfrm>
          <a:prstGeom prst="rect">
            <a:avLst/>
          </a:prstGeom>
        </p:spPr>
        <p:txBody>
          <a:bodyPr/>
          <a:lstStyle>
            <a:lvl1pPr algn="r">
              <a:defRPr sz="1000" b="1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C014328D-9FD7-45DB-B806-5D55B33AD3C5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10" name="Immagine 9" descr="Segnograficologopolisgrigio-01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1" b="28830"/>
          <a:stretch/>
        </p:blipFill>
        <p:spPr>
          <a:xfrm>
            <a:off x="151545" y="5907548"/>
            <a:ext cx="798107" cy="796886"/>
          </a:xfrm>
          <a:prstGeom prst="rect">
            <a:avLst/>
          </a:prstGeom>
        </p:spPr>
      </p:pic>
      <p:sp>
        <p:nvSpPr>
          <p:cNvPr id="12" name="Segnaposto testo 2"/>
          <p:cNvSpPr>
            <a:spLocks noGrp="1"/>
          </p:cNvSpPr>
          <p:nvPr>
            <p:ph type="body" idx="1"/>
          </p:nvPr>
        </p:nvSpPr>
        <p:spPr>
          <a:xfrm>
            <a:off x="606426" y="1529179"/>
            <a:ext cx="53863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4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89664" y="1529179"/>
            <a:ext cx="5389562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5" name="Segnaposto testo 3"/>
          <p:cNvSpPr>
            <a:spLocks noGrp="1"/>
          </p:cNvSpPr>
          <p:nvPr>
            <p:ph type="body" sz="half" idx="2"/>
          </p:nvPr>
        </p:nvSpPr>
        <p:spPr>
          <a:xfrm>
            <a:off x="613616" y="2168942"/>
            <a:ext cx="5379197" cy="33757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7" name="Segnaposto testo 3"/>
          <p:cNvSpPr>
            <a:spLocks noGrp="1"/>
          </p:cNvSpPr>
          <p:nvPr>
            <p:ph type="body" sz="half" idx="10"/>
          </p:nvPr>
        </p:nvSpPr>
        <p:spPr>
          <a:xfrm>
            <a:off x="6189664" y="2168942"/>
            <a:ext cx="5386388" cy="33757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90636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i e didasca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 userDrawn="1"/>
        </p:nvSpPr>
        <p:spPr>
          <a:xfrm>
            <a:off x="159740" y="119132"/>
            <a:ext cx="11836304" cy="65094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14300">
              <a:schemeClr val="tx1">
                <a:alpha val="2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 flipV="1">
            <a:off x="159740" y="128396"/>
            <a:ext cx="11838026" cy="72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16" name="Rettangolo 15"/>
          <p:cNvSpPr/>
          <p:nvPr userDrawn="1"/>
        </p:nvSpPr>
        <p:spPr>
          <a:xfrm flipV="1">
            <a:off x="668868" y="6335764"/>
            <a:ext cx="11328898" cy="36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18" name="Segnaposto piè di pagina 4"/>
          <p:cNvSpPr>
            <a:spLocks noGrp="1"/>
          </p:cNvSpPr>
          <p:nvPr>
            <p:ph type="ftr" sz="quarter" idx="15"/>
          </p:nvPr>
        </p:nvSpPr>
        <p:spPr>
          <a:xfrm>
            <a:off x="1887167" y="6402919"/>
            <a:ext cx="2060604" cy="21762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19" name="Segnaposto data 3"/>
          <p:cNvSpPr>
            <a:spLocks noGrp="1"/>
          </p:cNvSpPr>
          <p:nvPr>
            <p:ph type="dt" sz="half" idx="16"/>
          </p:nvPr>
        </p:nvSpPr>
        <p:spPr>
          <a:xfrm>
            <a:off x="9058953" y="6401300"/>
            <a:ext cx="2743200" cy="21924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F1026F1-23D2-4ADF-9B7F-5FBD08B4F598}" type="datetime1">
              <a:rPr lang="it-IT" smtClean="0"/>
              <a:t>18/05/2021</a:t>
            </a:fld>
            <a:endParaRPr lang="it-IT" dirty="0"/>
          </a:p>
        </p:txBody>
      </p:sp>
      <p:sp>
        <p:nvSpPr>
          <p:cNvPr id="23" name="Segnaposto testo 4"/>
          <p:cNvSpPr>
            <a:spLocks noGrp="1"/>
          </p:cNvSpPr>
          <p:nvPr>
            <p:ph type="body" sz="quarter" idx="17"/>
          </p:nvPr>
        </p:nvSpPr>
        <p:spPr>
          <a:xfrm>
            <a:off x="321013" y="209029"/>
            <a:ext cx="11481140" cy="565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800" b="1">
                <a:solidFill>
                  <a:srgbClr val="E21F1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</a:t>
            </a:r>
          </a:p>
        </p:txBody>
      </p:sp>
      <p:sp>
        <p:nvSpPr>
          <p:cNvPr id="21" name="Segnaposto numero diapositiva 5"/>
          <p:cNvSpPr>
            <a:spLocks noGrp="1"/>
          </p:cNvSpPr>
          <p:nvPr>
            <p:ph type="sldNum" sz="quarter" idx="14"/>
          </p:nvPr>
        </p:nvSpPr>
        <p:spPr>
          <a:xfrm>
            <a:off x="985311" y="6409946"/>
            <a:ext cx="687845" cy="194732"/>
          </a:xfrm>
          <a:prstGeom prst="rect">
            <a:avLst/>
          </a:prstGeom>
        </p:spPr>
        <p:txBody>
          <a:bodyPr/>
          <a:lstStyle>
            <a:lvl1pPr algn="r">
              <a:defRPr sz="1000" b="1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C014328D-9FD7-45DB-B806-5D55B33AD3C5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10" name="Immagine 9" descr="Segnograficologopolisgrigio-01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1" b="28830"/>
          <a:stretch/>
        </p:blipFill>
        <p:spPr>
          <a:xfrm>
            <a:off x="151545" y="5907548"/>
            <a:ext cx="798107" cy="796886"/>
          </a:xfrm>
          <a:prstGeom prst="rect">
            <a:avLst/>
          </a:prstGeom>
        </p:spPr>
      </p:pic>
      <p:sp>
        <p:nvSpPr>
          <p:cNvPr id="12" name="Segnaposto immagine 2"/>
          <p:cNvSpPr>
            <a:spLocks noGrp="1"/>
          </p:cNvSpPr>
          <p:nvPr>
            <p:ph type="pic" idx="1"/>
          </p:nvPr>
        </p:nvSpPr>
        <p:spPr>
          <a:xfrm>
            <a:off x="6189664" y="2168942"/>
            <a:ext cx="5397218" cy="33757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14" name="Segnaposto testo 2"/>
          <p:cNvSpPr>
            <a:spLocks noGrp="1"/>
          </p:cNvSpPr>
          <p:nvPr>
            <p:ph type="body" idx="10"/>
          </p:nvPr>
        </p:nvSpPr>
        <p:spPr>
          <a:xfrm>
            <a:off x="606426" y="1529179"/>
            <a:ext cx="53863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5" name="Segnaposto immagine 2"/>
          <p:cNvSpPr>
            <a:spLocks noGrp="1"/>
          </p:cNvSpPr>
          <p:nvPr>
            <p:ph type="pic" idx="11"/>
          </p:nvPr>
        </p:nvSpPr>
        <p:spPr>
          <a:xfrm>
            <a:off x="595596" y="2168942"/>
            <a:ext cx="5397218" cy="33757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367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 titolo sezion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 userDrawn="1"/>
        </p:nvSpPr>
        <p:spPr>
          <a:xfrm>
            <a:off x="159740" y="119132"/>
            <a:ext cx="11836304" cy="65094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14300">
              <a:schemeClr val="tx1">
                <a:alpha val="2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 flipV="1">
            <a:off x="159740" y="128396"/>
            <a:ext cx="11838026" cy="72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E21F1D"/>
                </a:solidFill>
              </a:rPr>
              <a:t> </a:t>
            </a:r>
          </a:p>
        </p:txBody>
      </p:sp>
      <p:sp>
        <p:nvSpPr>
          <p:cNvPr id="16" name="Rettangolo 15"/>
          <p:cNvSpPr/>
          <p:nvPr userDrawn="1"/>
        </p:nvSpPr>
        <p:spPr>
          <a:xfrm flipV="1">
            <a:off x="668868" y="6335764"/>
            <a:ext cx="11328898" cy="36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18" name="Segnaposto piè di pagina 4"/>
          <p:cNvSpPr>
            <a:spLocks noGrp="1"/>
          </p:cNvSpPr>
          <p:nvPr>
            <p:ph type="ftr" sz="quarter" idx="15"/>
          </p:nvPr>
        </p:nvSpPr>
        <p:spPr>
          <a:xfrm>
            <a:off x="1887167" y="6402919"/>
            <a:ext cx="2060604" cy="21762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19" name="Segnaposto data 3"/>
          <p:cNvSpPr>
            <a:spLocks noGrp="1"/>
          </p:cNvSpPr>
          <p:nvPr>
            <p:ph type="dt" sz="half" idx="16"/>
          </p:nvPr>
        </p:nvSpPr>
        <p:spPr>
          <a:xfrm>
            <a:off x="9058953" y="6401300"/>
            <a:ext cx="2743200" cy="21924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F1026F1-23D2-4ADF-9B7F-5FBD08B4F598}" type="datetime1">
              <a:rPr lang="it-IT" smtClean="0"/>
              <a:t>18/05/2021</a:t>
            </a:fld>
            <a:endParaRPr lang="it-IT" dirty="0"/>
          </a:p>
        </p:txBody>
      </p:sp>
      <p:sp>
        <p:nvSpPr>
          <p:cNvPr id="23" name="Segnaposto testo 4"/>
          <p:cNvSpPr>
            <a:spLocks noGrp="1"/>
          </p:cNvSpPr>
          <p:nvPr>
            <p:ph type="body" sz="quarter" idx="17"/>
          </p:nvPr>
        </p:nvSpPr>
        <p:spPr>
          <a:xfrm>
            <a:off x="3568823" y="209029"/>
            <a:ext cx="8233330" cy="565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800" b="1">
                <a:solidFill>
                  <a:srgbClr val="E21F1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</a:t>
            </a:r>
          </a:p>
        </p:txBody>
      </p:sp>
      <p:sp>
        <p:nvSpPr>
          <p:cNvPr id="21" name="Segnaposto numero diapositiva 5"/>
          <p:cNvSpPr>
            <a:spLocks noGrp="1"/>
          </p:cNvSpPr>
          <p:nvPr>
            <p:ph type="sldNum" sz="quarter" idx="14"/>
          </p:nvPr>
        </p:nvSpPr>
        <p:spPr>
          <a:xfrm>
            <a:off x="985311" y="6409946"/>
            <a:ext cx="687845" cy="194732"/>
          </a:xfrm>
          <a:prstGeom prst="rect">
            <a:avLst/>
          </a:prstGeom>
        </p:spPr>
        <p:txBody>
          <a:bodyPr/>
          <a:lstStyle>
            <a:lvl1pPr algn="r">
              <a:defRPr sz="1000" b="1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C014328D-9FD7-45DB-B806-5D55B33AD3C5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10" name="Immagine 9" descr="Segnograficologopolisgrigio-01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1" b="28830"/>
          <a:stretch/>
        </p:blipFill>
        <p:spPr>
          <a:xfrm>
            <a:off x="151545" y="5907548"/>
            <a:ext cx="798107" cy="796886"/>
          </a:xfrm>
          <a:prstGeom prst="rect">
            <a:avLst/>
          </a:prstGeom>
        </p:spPr>
      </p:pic>
      <p:sp>
        <p:nvSpPr>
          <p:cNvPr id="12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272379" y="218279"/>
            <a:ext cx="2923582" cy="56552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lang="it-IT" sz="1600" b="1" kern="1200" baseline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Titolo presentazione / Titolo eventuale sezione della presentazione</a:t>
            </a:r>
          </a:p>
        </p:txBody>
      </p:sp>
      <p:sp>
        <p:nvSpPr>
          <p:cNvPr id="14" name="Segnaposto contenuto 2"/>
          <p:cNvSpPr>
            <a:spLocks noGrp="1"/>
          </p:cNvSpPr>
          <p:nvPr>
            <p:ph idx="1"/>
          </p:nvPr>
        </p:nvSpPr>
        <p:spPr>
          <a:xfrm>
            <a:off x="477077" y="1249155"/>
            <a:ext cx="11188149" cy="4565236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E21F1D"/>
              </a:buClr>
              <a:buFont typeface="Wingdings 3" panose="05040102010807070707" pitchFamily="18" charset="2"/>
              <a:buChar char=""/>
              <a:defRPr/>
            </a:lvl1pPr>
            <a:lvl2pPr>
              <a:buClr>
                <a:srgbClr val="E21F1D"/>
              </a:buClr>
              <a:defRPr/>
            </a:lvl2pPr>
            <a:lvl3pPr>
              <a:buClr>
                <a:srgbClr val="E21F1D"/>
              </a:buClr>
              <a:defRPr/>
            </a:lvl3pPr>
            <a:lvl4pPr>
              <a:buClr>
                <a:srgbClr val="E21F1D"/>
              </a:buClr>
              <a:defRPr/>
            </a:lvl4pPr>
            <a:lvl5pPr>
              <a:buClr>
                <a:srgbClr val="E21F1D"/>
              </a:buClr>
              <a:defRPr/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45609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 titolo sezione - 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 userDrawn="1"/>
        </p:nvSpPr>
        <p:spPr>
          <a:xfrm>
            <a:off x="159740" y="119132"/>
            <a:ext cx="11836304" cy="65094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14300">
              <a:schemeClr val="tx1">
                <a:alpha val="2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 flipV="1">
            <a:off x="159740" y="128396"/>
            <a:ext cx="11838026" cy="72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16" name="Rettangolo 15"/>
          <p:cNvSpPr/>
          <p:nvPr userDrawn="1"/>
        </p:nvSpPr>
        <p:spPr>
          <a:xfrm flipV="1">
            <a:off x="668868" y="6335764"/>
            <a:ext cx="11328898" cy="36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18" name="Segnaposto piè di pagina 4"/>
          <p:cNvSpPr>
            <a:spLocks noGrp="1"/>
          </p:cNvSpPr>
          <p:nvPr>
            <p:ph type="ftr" sz="quarter" idx="15"/>
          </p:nvPr>
        </p:nvSpPr>
        <p:spPr>
          <a:xfrm>
            <a:off x="1887167" y="6402919"/>
            <a:ext cx="2060604" cy="21762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19" name="Segnaposto data 3"/>
          <p:cNvSpPr>
            <a:spLocks noGrp="1"/>
          </p:cNvSpPr>
          <p:nvPr>
            <p:ph type="dt" sz="half" idx="16"/>
          </p:nvPr>
        </p:nvSpPr>
        <p:spPr>
          <a:xfrm>
            <a:off x="9058953" y="6401300"/>
            <a:ext cx="2743200" cy="21924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F1026F1-23D2-4ADF-9B7F-5FBD08B4F598}" type="datetime1">
              <a:rPr lang="it-IT" smtClean="0"/>
              <a:t>18/05/2021</a:t>
            </a:fld>
            <a:endParaRPr lang="it-IT" dirty="0"/>
          </a:p>
        </p:txBody>
      </p:sp>
      <p:sp>
        <p:nvSpPr>
          <p:cNvPr id="23" name="Segnaposto testo 4"/>
          <p:cNvSpPr>
            <a:spLocks noGrp="1"/>
          </p:cNvSpPr>
          <p:nvPr>
            <p:ph type="body" sz="quarter" idx="17"/>
          </p:nvPr>
        </p:nvSpPr>
        <p:spPr>
          <a:xfrm>
            <a:off x="3568823" y="209029"/>
            <a:ext cx="8233330" cy="565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800" b="1">
                <a:solidFill>
                  <a:srgbClr val="E21F1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</a:t>
            </a:r>
          </a:p>
        </p:txBody>
      </p:sp>
      <p:sp>
        <p:nvSpPr>
          <p:cNvPr id="21" name="Segnaposto numero diapositiva 5"/>
          <p:cNvSpPr>
            <a:spLocks noGrp="1"/>
          </p:cNvSpPr>
          <p:nvPr>
            <p:ph type="sldNum" sz="quarter" idx="14"/>
          </p:nvPr>
        </p:nvSpPr>
        <p:spPr>
          <a:xfrm>
            <a:off x="985311" y="6409946"/>
            <a:ext cx="687845" cy="194732"/>
          </a:xfrm>
          <a:prstGeom prst="rect">
            <a:avLst/>
          </a:prstGeom>
        </p:spPr>
        <p:txBody>
          <a:bodyPr/>
          <a:lstStyle>
            <a:lvl1pPr algn="r">
              <a:defRPr sz="1000" b="1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C014328D-9FD7-45DB-B806-5D55B33AD3C5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10" name="Immagine 9" descr="Segnograficologopolisgrigio-01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1" b="28830"/>
          <a:stretch/>
        </p:blipFill>
        <p:spPr>
          <a:xfrm>
            <a:off x="151545" y="5907548"/>
            <a:ext cx="798107" cy="796886"/>
          </a:xfrm>
          <a:prstGeom prst="rect">
            <a:avLst/>
          </a:prstGeom>
        </p:spPr>
      </p:pic>
      <p:sp>
        <p:nvSpPr>
          <p:cNvPr id="12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272379" y="218279"/>
            <a:ext cx="2923582" cy="56552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lang="it-IT" sz="1600" b="1" kern="1200" baseline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Titolo presentazione / Titolo eventuale sezione della presentazione</a:t>
            </a:r>
          </a:p>
        </p:txBody>
      </p:sp>
    </p:spTree>
    <p:extLst>
      <p:ext uri="{BB962C8B-B14F-4D97-AF65-F5344CB8AC3E}">
        <p14:creationId xmlns:p14="http://schemas.microsoft.com/office/powerpoint/2010/main" val="212351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 userDrawn="1"/>
        </p:nvSpPr>
        <p:spPr>
          <a:xfrm flipV="1">
            <a:off x="-34494" y="2442992"/>
            <a:ext cx="12226494" cy="44351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" name="Rettangolo 2"/>
          <p:cNvSpPr/>
          <p:nvPr userDrawn="1"/>
        </p:nvSpPr>
        <p:spPr>
          <a:xfrm flipV="1">
            <a:off x="-34494" y="-2"/>
            <a:ext cx="12226494" cy="4541001"/>
          </a:xfrm>
          <a:prstGeom prst="rect">
            <a:avLst/>
          </a:prstGeom>
          <a:solidFill>
            <a:srgbClr val="DDDE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Titolo 1"/>
          <p:cNvSpPr>
            <a:spLocks noGrp="1"/>
          </p:cNvSpPr>
          <p:nvPr>
            <p:ph type="ctrTitle" hasCustomPrompt="1"/>
          </p:nvPr>
        </p:nvSpPr>
        <p:spPr>
          <a:xfrm>
            <a:off x="914400" y="2679446"/>
            <a:ext cx="10363200" cy="819252"/>
          </a:xfrm>
          <a:prstGeom prst="rect">
            <a:avLst/>
          </a:prstGeom>
        </p:spPr>
        <p:txBody>
          <a:bodyPr/>
          <a:lstStyle>
            <a:lvl1pPr>
              <a:defRPr sz="4600" baseline="0">
                <a:solidFill>
                  <a:srgbClr val="E21F1D"/>
                </a:solidFill>
              </a:defRPr>
            </a:lvl1pPr>
          </a:lstStyle>
          <a:p>
            <a:r>
              <a:rPr lang="it-IT" dirty="0"/>
              <a:t>Scrivere qui i ringraziamenti e/o i contatti</a:t>
            </a:r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059" y="5108770"/>
            <a:ext cx="2684477" cy="152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68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PERTINA PO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 userDrawn="1"/>
        </p:nvSpPr>
        <p:spPr>
          <a:xfrm>
            <a:off x="-34494" y="5256306"/>
            <a:ext cx="12226494" cy="1601694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glow rad="101600">
              <a:schemeClr val="tx1">
                <a:alpha val="18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Rettangolo 4"/>
          <p:cNvSpPr/>
          <p:nvPr userDrawn="1"/>
        </p:nvSpPr>
        <p:spPr>
          <a:xfrm flipV="1">
            <a:off x="-34494" y="4528141"/>
            <a:ext cx="12226494" cy="800712"/>
          </a:xfrm>
          <a:prstGeom prst="rect">
            <a:avLst/>
          </a:prstGeom>
          <a:solidFill>
            <a:srgbClr val="DDDED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027A37"/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297449" y="4626908"/>
            <a:ext cx="9422284" cy="62939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>
                <a:solidFill>
                  <a:srgbClr val="E21F1D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10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297450" y="5394395"/>
            <a:ext cx="6933084" cy="35318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0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inserire sottotitolo / data</a:t>
            </a:r>
          </a:p>
        </p:txBody>
      </p:sp>
      <p:sp>
        <p:nvSpPr>
          <p:cNvPr id="11" name="Segnaposto testo 4"/>
          <p:cNvSpPr>
            <a:spLocks noGrp="1"/>
          </p:cNvSpPr>
          <p:nvPr>
            <p:ph type="body" sz="quarter" idx="10" hasCustomPrompt="1"/>
          </p:nvPr>
        </p:nvSpPr>
        <p:spPr>
          <a:xfrm>
            <a:off x="297450" y="6096563"/>
            <a:ext cx="6933084" cy="41245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600" b="1" i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inserire autore</a:t>
            </a:r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069" y="5597991"/>
            <a:ext cx="2085340" cy="1058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77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2104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6" r:id="rId2"/>
    <p:sldLayoutId id="2147483710" r:id="rId3"/>
    <p:sldLayoutId id="2147483713" r:id="rId4"/>
    <p:sldLayoutId id="2147483712" r:id="rId5"/>
    <p:sldLayoutId id="2147483707" r:id="rId6"/>
    <p:sldLayoutId id="2147483709" r:id="rId7"/>
    <p:sldLayoutId id="2147483708" r:id="rId8"/>
    <p:sldLayoutId id="2147483726" r:id="rId9"/>
    <p:sldLayoutId id="2147483727" r:id="rId10"/>
    <p:sldLayoutId id="2147483728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 b="1" spc="-75" dirty="0">
                <a:solidFill>
                  <a:srgbClr val="C00000"/>
                </a:solidFill>
                <a:latin typeface="Trebuchet MS"/>
                <a:cs typeface="Trebuchet MS"/>
              </a:rPr>
              <a:t>TITOLO DEL PROJECT WORK</a:t>
            </a:r>
            <a:endParaRPr lang="it-IT" dirty="0">
              <a:solidFill>
                <a:srgbClr val="027A37"/>
              </a:solidFill>
            </a:endParaRP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3"/>
          </p:nvPr>
        </p:nvSpPr>
        <p:spPr>
          <a:xfrm>
            <a:off x="297450" y="5394395"/>
            <a:ext cx="9245384" cy="353188"/>
          </a:xfrm>
        </p:spPr>
        <p:txBody>
          <a:bodyPr/>
          <a:lstStyle/>
          <a:p>
            <a:r>
              <a:rPr lang="it-IT" sz="2400" b="1" spc="-75" dirty="0">
                <a:solidFill>
                  <a:srgbClr val="C00000"/>
                </a:solidFill>
                <a:latin typeface="Trebuchet MS"/>
                <a:cs typeface="Trebuchet MS"/>
              </a:rPr>
              <a:t>Corso di </a:t>
            </a:r>
            <a:r>
              <a:rPr lang="it-IT" sz="2400" b="1" spc="-75" dirty="0" err="1">
                <a:solidFill>
                  <a:srgbClr val="C00000"/>
                </a:solidFill>
                <a:latin typeface="Trebuchet MS"/>
                <a:cs typeface="Trebuchet MS"/>
              </a:rPr>
              <a:t>Rivalidazione</a:t>
            </a:r>
            <a:r>
              <a:rPr lang="it-IT" sz="2400" b="1" spc="-75" dirty="0">
                <a:solidFill>
                  <a:srgbClr val="C00000"/>
                </a:solidFill>
                <a:latin typeface="Trebuchet MS"/>
                <a:cs typeface="Trebuchet MS"/>
              </a:rPr>
              <a:t> della formazione manageriale</a:t>
            </a:r>
            <a:endParaRPr lang="it-IT" sz="24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4626908"/>
          </a:xfrm>
          <a:prstGeom prst="rect">
            <a:avLst/>
          </a:prstGeom>
        </p:spPr>
      </p:pic>
      <p:sp>
        <p:nvSpPr>
          <p:cNvPr id="7" name="object 7">
            <a:extLst>
              <a:ext uri="{FF2B5EF4-FFF2-40B4-BE49-F238E27FC236}">
                <a16:creationId xmlns:a16="http://schemas.microsoft.com/office/drawing/2014/main" id="{5D8AFE3E-D560-4FD4-B46F-7D21F6F483E6}"/>
              </a:ext>
            </a:extLst>
          </p:cNvPr>
          <p:cNvSpPr txBox="1">
            <a:spLocks noGrp="1" noChangeArrowheads="1"/>
          </p:cNvSpPr>
          <p:nvPr>
            <p:ph type="body" sz="quarter" idx="10"/>
          </p:nvPr>
        </p:nvSpPr>
        <p:spPr bwMode="auto">
          <a:xfrm>
            <a:off x="136188" y="5856131"/>
            <a:ext cx="9863846" cy="8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2700" rIns="0" bIns="0">
            <a:spAutoFit/>
          </a:bodyPr>
          <a:lstStyle>
            <a:lvl1pPr marL="2397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100"/>
              </a:spcBef>
            </a:pPr>
            <a:r>
              <a:rPr lang="it-IT" altLang="it-IT" sz="2000" b="1" i="0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Nominativo/i corsista/i</a:t>
            </a:r>
          </a:p>
          <a:p>
            <a:pPr eaLnBrk="1" hangingPunct="1">
              <a:lnSpc>
                <a:spcPct val="150000"/>
              </a:lnSpc>
              <a:spcBef>
                <a:spcPts val="100"/>
              </a:spcBef>
            </a:pPr>
            <a:r>
              <a:rPr lang="it-IT" altLang="it-IT" sz="2000" b="1" i="0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Codice corso                 Ente erogatore                         Anno</a:t>
            </a:r>
          </a:p>
        </p:txBody>
      </p:sp>
    </p:spTree>
    <p:extLst>
      <p:ext uri="{BB962C8B-B14F-4D97-AF65-F5344CB8AC3E}">
        <p14:creationId xmlns:p14="http://schemas.microsoft.com/office/powerpoint/2010/main" val="551632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Segnaposto testo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7756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Segnaposto testo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384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Segnaposto testo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898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Segnaposto testo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4348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>
              <a:solidFill>
                <a:srgbClr val="027A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080996"/>
      </p:ext>
    </p:extLst>
  </p:cSld>
  <p:clrMapOvr>
    <a:masterClrMapping/>
  </p:clrMapOvr>
</p:sld>
</file>

<file path=ppt/theme/theme1.xml><?xml version="1.0" encoding="utf-8"?>
<a:theme xmlns:a="http://schemas.openxmlformats.org/drawingml/2006/main" name="2_Struttura personalizza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1831</TotalTime>
  <Words>26</Words>
  <Application>Microsoft Office PowerPoint</Application>
  <PresentationFormat>Widescreen</PresentationFormat>
  <Paragraphs>9</Paragraphs>
  <Slides>6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2_Struttura personalizzata</vt:lpstr>
      <vt:lpstr>TITOLO DEL PROJECT WORK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Regione Lombardia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Annalisa Mauriello</dc:creator>
  <cp:lastModifiedBy>Danila Lazzarini</cp:lastModifiedBy>
  <cp:revision>184</cp:revision>
  <dcterms:created xsi:type="dcterms:W3CDTF">2017-09-07T14:48:17Z</dcterms:created>
  <dcterms:modified xsi:type="dcterms:W3CDTF">2021-05-18T11:13:46Z</dcterms:modified>
</cp:coreProperties>
</file>