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2" r:id="rId1"/>
    <p:sldMasterId id="2147483714" r:id="rId2"/>
    <p:sldMasterId id="214748372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99" r:id="rId5"/>
    <p:sldId id="300" r:id="rId6"/>
    <p:sldId id="301" r:id="rId7"/>
    <p:sldId id="302" r:id="rId8"/>
    <p:sldId id="303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1F"/>
    <a:srgbClr val="008000"/>
    <a:srgbClr val="CCFFCC"/>
    <a:srgbClr val="009433"/>
    <a:srgbClr val="027A37"/>
    <a:srgbClr val="0E692A"/>
    <a:srgbClr val="44443C"/>
    <a:srgbClr val="037C31"/>
    <a:srgbClr val="007E35"/>
    <a:srgbClr val="29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7" autoAdjust="0"/>
    <p:restoredTop sz="9965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4EF4-44CC-E141-9448-BB1CE7D16858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52776-6AF4-244C-8BA8-85B8769FA4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24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02B5-9A36-4D99-AFA3-AF5735DBAA80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AA52-4F81-48B8-8DF6-ABAD53B218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DAA52-4F81-48B8-8DF6-ABAD53B218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8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DAA52-4F81-48B8-8DF6-ABAD53B218D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6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polis.lombardia.it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polis.lombardia.it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4" y="1529179"/>
            <a:ext cx="538956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half" idx="2"/>
          </p:nvPr>
        </p:nvSpPr>
        <p:spPr>
          <a:xfrm>
            <a:off x="613616" y="2168942"/>
            <a:ext cx="5379197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half" idx="10"/>
          </p:nvPr>
        </p:nvSpPr>
        <p:spPr>
          <a:xfrm>
            <a:off x="6189664" y="2168942"/>
            <a:ext cx="538638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71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EF76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immagine 2"/>
          <p:cNvSpPr>
            <a:spLocks noGrp="1"/>
          </p:cNvSpPr>
          <p:nvPr>
            <p:ph type="pic" idx="1"/>
          </p:nvPr>
        </p:nvSpPr>
        <p:spPr>
          <a:xfrm>
            <a:off x="6189664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idx="10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idx="11"/>
          </p:nvPr>
        </p:nvSpPr>
        <p:spPr>
          <a:xfrm>
            <a:off x="595596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25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EF1D805-5479-46BF-AA3A-26509E0A46E3}"/>
              </a:ext>
            </a:extLst>
          </p:cNvPr>
          <p:cNvSpPr/>
          <p:nvPr userDrawn="1"/>
        </p:nvSpPr>
        <p:spPr>
          <a:xfrm flipV="1">
            <a:off x="-34494" y="-1"/>
            <a:ext cx="12226494" cy="6878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4956D7-4AD7-4542-8A87-E210B2672FCA}"/>
              </a:ext>
            </a:extLst>
          </p:cNvPr>
          <p:cNvSpPr/>
          <p:nvPr userDrawn="1"/>
        </p:nvSpPr>
        <p:spPr>
          <a:xfrm flipV="1">
            <a:off x="-34494" y="1932550"/>
            <a:ext cx="12226494" cy="4015096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DE6CDA0-D621-4BF9-9C3E-338241C7C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448764-22E1-41CB-AD83-A7F9DF2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3" y="531859"/>
            <a:ext cx="1944000" cy="868833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DAD67B-47FA-496A-9AA8-001A49292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288" y="6195606"/>
            <a:ext cx="286000" cy="37029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90B56B-60CC-4619-A5D0-F259FCF2F393}"/>
              </a:ext>
            </a:extLst>
          </p:cNvPr>
          <p:cNvSpPr txBox="1"/>
          <p:nvPr userDrawn="1"/>
        </p:nvSpPr>
        <p:spPr>
          <a:xfrm>
            <a:off x="-288836" y="6126837"/>
            <a:ext cx="31372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tabLst>
                <a:tab pos="90170" algn="l"/>
              </a:tabLst>
            </a:pPr>
            <a:r>
              <a:rPr lang="it-IT" sz="9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PoliS</a:t>
            </a:r>
            <a:r>
              <a:rPr lang="it-IT" sz="9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-Lombardia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Via Taramelli, 12/F - 20124 Milano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u="none" strike="noStrike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www.polis.lombardia.it</a:t>
            </a:r>
            <a:endParaRPr lang="it-IT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9AC36-1D97-D8CD-3308-575E759F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C80DD8-66AF-EE3E-3DB1-96A293DEC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F2BC2-7CD6-22B8-7EBF-142C44F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1DCEB-8216-95C9-DBF9-E6C7648F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19B04-625A-BED8-9DEA-0ECF01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24082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5C061-8EC3-0953-366B-9B9ECE38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8DB93-F1FE-D8C0-E499-B42B3185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4833B2-C9B1-34FF-D442-3F1DD5F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565702-CC83-A558-B412-F2A481D5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69769-1DD2-7074-44C3-7A9E7F04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7899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5BF5F-E737-54BF-E467-0A90A38C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18F0B6-75DB-1115-9378-146185DE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0EAC5F-9622-5936-0473-993D1544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4C5CB-A81F-CAF8-EA63-BF80063E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44B-FADF-2696-B7EC-295CC0FD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4409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639A3-AAD3-9A94-EF14-6906BD35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5C7F2-7128-57E9-D689-FB95345B2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D10E14-AC9C-59D9-4F5F-7E40F75E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1E79CA-4653-DE35-DCF4-1A01AC66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83B99-3908-9B5F-81A0-1440B718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9D142B-5603-A31C-CA84-6C31A48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2191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8D5BC-1FFA-21F2-1098-EBF82205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0C34D4-4A30-866A-B14F-DE3901CE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24F31-CAFA-E69D-12B6-713CBF8CA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1EDB30-FD5A-3801-7DBF-D5C88B833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B0552A-CA02-C43D-8696-35772961D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203B01-BAD8-B29C-CA04-2A389DF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03B045-CEB8-E900-DE69-53208B66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559603-F785-0840-F1CE-4A7B2AB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7866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DBEF9-B410-2CC6-45F2-1F71BDA9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D03A3E-C1A1-F2C7-6A66-B3C25024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C073E3-2D35-1074-E0DC-C5A81D55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CF794-42E1-9153-2F48-02145DD5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21145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8BB179-A7DE-869F-E6E1-547697DD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58F201-066F-3E24-37D3-EAD71B03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EC5FD-5DCB-52FE-945B-7B37959D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711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77077" y="1249155"/>
            <a:ext cx="11188149" cy="45652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 3" panose="05040102010807070707" pitchFamily="18" charset="2"/>
              <a:buChar char="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4139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FFE52-88C4-4C7E-5D64-6DB9F153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504F3-9F65-05C7-2DBA-A4D627F0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36CDC6-3DF5-2BC1-18A8-DED8F7249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76B7C-49E1-92B8-8268-E5B67E8C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DD8BB2-56D5-5EB3-ABDF-D177BBDB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CEEC8-4336-1466-28B6-AAD63E06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85968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0CD75-DCB9-A810-0BA9-2E73EC7A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A80264-F6B8-72E9-22C7-3F0401A26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C2231E-0A38-2EF9-D8DB-043648B8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28DD37-BD70-5F5A-C733-678F6854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669DEF-20F9-7622-0123-1530112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07D9B-0131-0C14-1A44-0F1C375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22093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835E9-886F-0270-51B1-DF109F0C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58F1EE-98DC-3DC3-6EAF-5FDC494EA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D0D11C-C72A-CC95-2379-50DA4196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6D798-B44C-B9EC-8C74-E49D1EF1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3B4E6-E677-C1AE-47C6-0E3ED946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59800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B470F9-1D84-AEDF-4B4A-504B82802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FD48DF-92BC-261F-4EF6-2565AF19B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E9B51-3283-754F-EA26-C7E7FC5D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D95A4-D92D-E810-5C14-EB0B4BEA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CB4E18-7681-3F31-61E5-75B58FCF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97470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6477E87-E1BF-4387-2529-43CA36C44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9" r="6620" b="57452"/>
          <a:stretch/>
        </p:blipFill>
        <p:spPr>
          <a:xfrm>
            <a:off x="0" y="0"/>
            <a:ext cx="12192000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EF1D805-5479-46BF-AA3A-26509E0A46E3}"/>
              </a:ext>
            </a:extLst>
          </p:cNvPr>
          <p:cNvSpPr/>
          <p:nvPr userDrawn="1"/>
        </p:nvSpPr>
        <p:spPr>
          <a:xfrm flipV="1">
            <a:off x="-34494" y="-1"/>
            <a:ext cx="12226494" cy="6878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4956D7-4AD7-4542-8A87-E210B2672FCA}"/>
              </a:ext>
            </a:extLst>
          </p:cNvPr>
          <p:cNvSpPr/>
          <p:nvPr userDrawn="1"/>
        </p:nvSpPr>
        <p:spPr>
          <a:xfrm flipV="1">
            <a:off x="-34494" y="1932550"/>
            <a:ext cx="12226494" cy="4015096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DE6CDA0-D621-4BF9-9C3E-338241C7C5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448764-22E1-41CB-AD83-A7F9DF2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3" y="531859"/>
            <a:ext cx="1944000" cy="868833"/>
          </a:xfrm>
          <a:prstGeom prst="rect">
            <a:avLst/>
          </a:prstGeom>
        </p:spPr>
      </p:pic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DAD67B-47FA-496A-9AA8-001A49292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288" y="6195606"/>
            <a:ext cx="286000" cy="37029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90B56B-60CC-4619-A5D0-F259FCF2F393}"/>
              </a:ext>
            </a:extLst>
          </p:cNvPr>
          <p:cNvSpPr txBox="1"/>
          <p:nvPr userDrawn="1"/>
        </p:nvSpPr>
        <p:spPr>
          <a:xfrm>
            <a:off x="-288836" y="6126837"/>
            <a:ext cx="31372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tabLst>
                <a:tab pos="90170" algn="l"/>
              </a:tabLst>
            </a:pPr>
            <a:r>
              <a:rPr lang="it-IT" sz="900" b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PoliS</a:t>
            </a:r>
            <a:r>
              <a:rPr lang="it-IT" sz="9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-Lombardia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Via Taramelli, 12/F - 20124 Milano </a:t>
            </a:r>
            <a:endParaRPr lang="it-IT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tabLst>
                <a:tab pos="90170" algn="l"/>
              </a:tabLst>
            </a:pPr>
            <a:r>
              <a:rPr lang="it-IT" sz="900" u="none" strike="noStrike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www.polis.lombardia.it</a:t>
            </a:r>
            <a:endParaRPr lang="it-IT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4" y="1529179"/>
            <a:ext cx="5389562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half" idx="2"/>
          </p:nvPr>
        </p:nvSpPr>
        <p:spPr>
          <a:xfrm>
            <a:off x="613616" y="2168942"/>
            <a:ext cx="5379197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/>
          <p:cNvSpPr>
            <a:spLocks noGrp="1"/>
          </p:cNvSpPr>
          <p:nvPr>
            <p:ph type="body" sz="half" idx="10"/>
          </p:nvPr>
        </p:nvSpPr>
        <p:spPr>
          <a:xfrm>
            <a:off x="6189664" y="2168942"/>
            <a:ext cx="538638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63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EF76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2" name="Segnaposto immagine 2"/>
          <p:cNvSpPr>
            <a:spLocks noGrp="1"/>
          </p:cNvSpPr>
          <p:nvPr>
            <p:ph type="pic" idx="1"/>
          </p:nvPr>
        </p:nvSpPr>
        <p:spPr>
          <a:xfrm>
            <a:off x="6189664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idx="10"/>
          </p:nvPr>
        </p:nvSpPr>
        <p:spPr>
          <a:xfrm>
            <a:off x="606426" y="1529179"/>
            <a:ext cx="53863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immagine 2"/>
          <p:cNvSpPr>
            <a:spLocks noGrp="1"/>
          </p:cNvSpPr>
          <p:nvPr>
            <p:ph type="pic" idx="11"/>
          </p:nvPr>
        </p:nvSpPr>
        <p:spPr>
          <a:xfrm>
            <a:off x="595596" y="2168942"/>
            <a:ext cx="5397218" cy="3375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6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 flipV="1">
            <a:off x="-34494" y="2442992"/>
            <a:ext cx="12226494" cy="443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F761F"/>
              </a:solidFill>
            </a:endParaRPr>
          </a:p>
        </p:txBody>
      </p:sp>
      <p:sp>
        <p:nvSpPr>
          <p:cNvPr id="3" name="Rettangolo 2"/>
          <p:cNvSpPr/>
          <p:nvPr userDrawn="1"/>
        </p:nvSpPr>
        <p:spPr>
          <a:xfrm flipV="1">
            <a:off x="-34494" y="-2"/>
            <a:ext cx="12226494" cy="4541001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2679446"/>
            <a:ext cx="10363200" cy="819252"/>
          </a:xfrm>
          <a:prstGeom prst="rect">
            <a:avLst/>
          </a:prstGeom>
        </p:spPr>
        <p:txBody>
          <a:bodyPr/>
          <a:lstStyle>
            <a:lvl1pPr>
              <a:defRPr sz="4600" baseline="0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Scrivere qui i ringraziamenti e/o i contatti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75" y="5401692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34494" y="5256306"/>
            <a:ext cx="12226494" cy="160169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101600">
              <a:schemeClr val="tx1">
                <a:alpha val="18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 userDrawn="1"/>
        </p:nvSpPr>
        <p:spPr>
          <a:xfrm flipV="1">
            <a:off x="-34494" y="4528141"/>
            <a:ext cx="12226494" cy="800712"/>
          </a:xfrm>
          <a:prstGeom prst="rect">
            <a:avLst/>
          </a:prstGeom>
          <a:solidFill>
            <a:srgbClr val="DDDE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27A37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97449" y="4626908"/>
            <a:ext cx="9422284" cy="6293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E692A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297450" y="5394395"/>
            <a:ext cx="6933084" cy="3531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sottotitolo / data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97450" y="6096563"/>
            <a:ext cx="6933084" cy="41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i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inserire autore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5553426"/>
            <a:ext cx="212939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77077" y="1249155"/>
            <a:ext cx="11188149" cy="45652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 3" panose="05040102010807070707" pitchFamily="18" charset="2"/>
              <a:buChar char="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8432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59740" y="119132"/>
            <a:ext cx="11836304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59740" y="128396"/>
            <a:ext cx="11838026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668868" y="6335764"/>
            <a:ext cx="11328898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887167" y="6402919"/>
            <a:ext cx="2060604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9058953" y="6401300"/>
            <a:ext cx="27432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321013" y="209029"/>
            <a:ext cx="11481140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985311" y="6409946"/>
            <a:ext cx="687845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Segnograficologopolisgrigio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b="28830"/>
          <a:stretch/>
        </p:blipFill>
        <p:spPr>
          <a:xfrm>
            <a:off x="151545" y="5907548"/>
            <a:ext cx="798107" cy="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3FDD9B-55C5-B65F-FAF4-308D7886C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0" r:id="rId3"/>
    <p:sldLayoutId id="2147483713" r:id="rId4"/>
    <p:sldLayoutId id="2147483712" r:id="rId5"/>
    <p:sldLayoutId id="2147483708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B491A2-D5A4-CCBA-13D9-A8CAA02EA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A5556E-F765-E5F1-133D-F84592C9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6DA852-6442-2F25-BF50-D8D86E4F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5F3682-A80C-61FC-7673-74874CBC2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0AAB-37E0-49B2-9EE9-9FB6967008E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3042E-48C1-98E8-BFE0-968911590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E3BC06-F6A6-27C0-FBFF-AC1429A4E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B67D-3C1F-4057-BF3A-611D832A5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97448" y="4657362"/>
            <a:ext cx="11802402" cy="62939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TITOLO DEL PROJECT WORK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3DEAC6-ADFC-53F8-ACD1-BDA6D0F27E6F}"/>
              </a:ext>
            </a:extLst>
          </p:cNvPr>
          <p:cNvSpPr txBox="1"/>
          <p:nvPr/>
        </p:nvSpPr>
        <p:spPr>
          <a:xfrm>
            <a:off x="297448" y="5412266"/>
            <a:ext cx="955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Corso di </a:t>
            </a:r>
            <a:r>
              <a:rPr lang="it-IT" sz="2000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Rivalidazione</a:t>
            </a:r>
            <a:r>
              <a:rPr lang="it-IT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della </a:t>
            </a:r>
            <a:r>
              <a:rPr lang="it-IT" sz="2000" b="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Formazione manageriale </a:t>
            </a:r>
            <a:endParaRPr kumimoji="0" lang="it-I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04089A-25A0-AAFB-3E09-C638D604DE17}"/>
              </a:ext>
            </a:extLst>
          </p:cNvPr>
          <p:cNvSpPr txBox="1"/>
          <p:nvPr/>
        </p:nvSpPr>
        <p:spPr>
          <a:xfrm>
            <a:off x="144380" y="5762470"/>
            <a:ext cx="9557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Nominativo/i corsista/i</a:t>
            </a:r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b="1" i="1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Codice corso                 Ente erogatore                         Anno</a:t>
            </a:r>
          </a:p>
        </p:txBody>
      </p:sp>
    </p:spTree>
    <p:extLst>
      <p:ext uri="{BB962C8B-B14F-4D97-AF65-F5344CB8AC3E}">
        <p14:creationId xmlns:p14="http://schemas.microsoft.com/office/powerpoint/2010/main" val="55163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D45634E1-95C4-BDC7-1C6D-DA1C9B040681}"/>
              </a:ext>
            </a:extLst>
          </p:cNvPr>
          <p:cNvSpPr txBox="1">
            <a:spLocks/>
          </p:cNvSpPr>
          <p:nvPr/>
        </p:nvSpPr>
        <p:spPr bwMode="auto">
          <a:xfrm>
            <a:off x="495300" y="272930"/>
            <a:ext cx="4898334" cy="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ACA28BD8-BC6B-F1EA-DFF9-5686ACDE24E1}"/>
              </a:ext>
            </a:extLst>
          </p:cNvPr>
          <p:cNvSpPr txBox="1">
            <a:spLocks/>
          </p:cNvSpPr>
          <p:nvPr/>
        </p:nvSpPr>
        <p:spPr bwMode="auto">
          <a:xfrm>
            <a:off x="355600" y="237576"/>
            <a:ext cx="9152134" cy="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800" b="1" dirty="0">
                <a:solidFill>
                  <a:srgbClr val="EF761F"/>
                </a:solidFill>
                <a:latin typeface="Century Gothic" panose="020B0502020202020204" pitchFamily="34" charset="0"/>
              </a:rPr>
              <a:t>SLIDE 1</a:t>
            </a:r>
          </a:p>
        </p:txBody>
      </p:sp>
      <p:sp>
        <p:nvSpPr>
          <p:cNvPr id="5" name="Google Shape;198;p2">
            <a:extLst>
              <a:ext uri="{FF2B5EF4-FFF2-40B4-BE49-F238E27FC236}">
                <a16:creationId xmlns:a16="http://schemas.microsoft.com/office/drawing/2014/main" id="{BCC29B67-3A74-07F4-07AD-BB6F6FCE1994}"/>
              </a:ext>
            </a:extLst>
          </p:cNvPr>
          <p:cNvSpPr txBox="1"/>
          <p:nvPr/>
        </p:nvSpPr>
        <p:spPr>
          <a:xfrm>
            <a:off x="477000" y="1249200"/>
            <a:ext cx="1118772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ipsum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dolor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consectetur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adipiscing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Sed vitae nulla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hendrerit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iaculis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nunc odio. Ut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nisl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non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turpis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hendrerit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Cras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dui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Donec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posuere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eros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sapien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egestas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tortor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malesuada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Morbi ante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enim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egestas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massa. In vel nunc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eleifend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placerat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 in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laoreet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Phasellus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facilisis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odio,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amet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arcu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Aliquam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ex,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fermentum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augue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0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mattis</a:t>
            </a:r>
            <a:r>
              <a:rPr lang="it-IT" sz="1400" b="0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63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3764E55-4668-94E0-6BF8-201B66C53B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BC2477-1A37-1DE8-86B9-F8B5A54339E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4C50BA-4C56-184E-6D47-AE529CA85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F09B67-D43E-1CDF-C203-2D72833410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6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DF85011-CA15-98B0-A168-1826093858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45ABAB8-2BB0-77ED-E610-0741D1A676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606AB3-5662-2F41-1456-22EDA2A22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159FB1-7590-0738-56C0-CA25767A9C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16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ADFB5D3-61F2-2269-A766-B5A25BB71B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61A727-AF86-7F5C-5C21-2867486A7F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076191-2768-953E-146C-BBEF3D0002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1FE0D0-A994-C1AE-A64B-D85E998DDE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51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C03D55E-9E41-2292-CE9F-BA1001D320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4581C2-C755-48CE-A438-4109C475AB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10/05/2023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F5831B-71A8-B20D-E7D3-03A5C03402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D6C5B9-6C8F-AFAA-CBDB-3E5C599C1D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60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ACBF31-A05A-ADC7-623F-0AA45C51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0" y="5847053"/>
            <a:ext cx="3164549" cy="5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0996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137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Noto Sans Symbols</vt:lpstr>
      <vt:lpstr>Wingdings 3</vt:lpstr>
      <vt:lpstr>2_Struttura personalizzata</vt:lpstr>
      <vt:lpstr>3_Struttura personalizzata</vt:lpstr>
      <vt:lpstr>Tema di Office</vt:lpstr>
      <vt:lpstr>TITOLO DEL PROJECT 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 Mauriello</dc:creator>
  <cp:lastModifiedBy>Danila Lazzarini</cp:lastModifiedBy>
  <cp:revision>309</cp:revision>
  <dcterms:created xsi:type="dcterms:W3CDTF">2017-09-07T14:48:17Z</dcterms:created>
  <dcterms:modified xsi:type="dcterms:W3CDTF">2023-05-10T14:04:27Z</dcterms:modified>
</cp:coreProperties>
</file>