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2" r:id="rId1"/>
    <p:sldMasterId id="2147483714" r:id="rId2"/>
    <p:sldMasterId id="2147483721" r:id="rId3"/>
  </p:sldMasterIdLst>
  <p:notesMasterIdLst>
    <p:notesMasterId r:id="rId11"/>
  </p:notesMasterIdLst>
  <p:handoutMasterIdLst>
    <p:handoutMasterId r:id="rId12"/>
  </p:handoutMasterIdLst>
  <p:sldIdLst>
    <p:sldId id="256" r:id="rId4"/>
    <p:sldId id="299" r:id="rId5"/>
    <p:sldId id="300" r:id="rId6"/>
    <p:sldId id="303" r:id="rId7"/>
    <p:sldId id="302" r:id="rId8"/>
    <p:sldId id="301" r:id="rId9"/>
    <p:sldId id="259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61F"/>
    <a:srgbClr val="008000"/>
    <a:srgbClr val="CCFFCC"/>
    <a:srgbClr val="009433"/>
    <a:srgbClr val="027A37"/>
    <a:srgbClr val="0E692A"/>
    <a:srgbClr val="44443C"/>
    <a:srgbClr val="037C31"/>
    <a:srgbClr val="007E35"/>
    <a:srgbClr val="297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7" autoAdjust="0"/>
    <p:restoredTop sz="99651" autoAdjust="0"/>
  </p:normalViewPr>
  <p:slideViewPr>
    <p:cSldViewPr snapToGrid="0" snapToObjects="1" showGuides="1">
      <p:cViewPr varScale="1">
        <p:scale>
          <a:sx n="88" d="100"/>
          <a:sy n="88" d="100"/>
        </p:scale>
        <p:origin x="512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54" d="100"/>
          <a:sy n="154" d="100"/>
        </p:scale>
        <p:origin x="-680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B4EF4-44CC-E141-9448-BB1CE7D16858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52776-6AF4-244C-8BA8-85B8769FA4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924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B02B5-9A36-4D99-AFA3-AF5735DBAA80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DAA52-4F81-48B8-8DF6-ABAD53B21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40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DAA52-4F81-48B8-8DF6-ABAD53B218D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98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DAA52-4F81-48B8-8DF6-ABAD53B218D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76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polis.lombardia.it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www.polis.lombardia.it/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PO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-34494" y="5256306"/>
            <a:ext cx="12226494" cy="1601694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glow rad="101600">
              <a:schemeClr val="tx1">
                <a:alpha val="18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/>
          <p:cNvSpPr/>
          <p:nvPr userDrawn="1"/>
        </p:nvSpPr>
        <p:spPr>
          <a:xfrm flipV="1">
            <a:off x="-34494" y="4528141"/>
            <a:ext cx="12226494" cy="800712"/>
          </a:xfrm>
          <a:prstGeom prst="rect">
            <a:avLst/>
          </a:prstGeom>
          <a:solidFill>
            <a:srgbClr val="DDDE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27A37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97449" y="4626908"/>
            <a:ext cx="9422284" cy="6293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0E692A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297450" y="5394395"/>
            <a:ext cx="6933084" cy="3531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inserire sottotitolo / data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297450" y="6096563"/>
            <a:ext cx="6933084" cy="4124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 i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inserire autore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33" y="5553426"/>
            <a:ext cx="212939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2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159740" y="119132"/>
            <a:ext cx="11836304" cy="6509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tx1">
                <a:alpha val="2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 flipV="1">
            <a:off x="159740" y="128396"/>
            <a:ext cx="11838026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6" name="Rettangolo 15"/>
          <p:cNvSpPr/>
          <p:nvPr userDrawn="1"/>
        </p:nvSpPr>
        <p:spPr>
          <a:xfrm flipV="1">
            <a:off x="668868" y="6335764"/>
            <a:ext cx="11328898" cy="3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8" name="Segnaposto piè di pagina 4"/>
          <p:cNvSpPr>
            <a:spLocks noGrp="1"/>
          </p:cNvSpPr>
          <p:nvPr>
            <p:ph type="ftr" sz="quarter" idx="15"/>
          </p:nvPr>
        </p:nvSpPr>
        <p:spPr>
          <a:xfrm>
            <a:off x="1887167" y="6402919"/>
            <a:ext cx="2060604" cy="21762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9" name="Segnaposto data 3"/>
          <p:cNvSpPr>
            <a:spLocks noGrp="1"/>
          </p:cNvSpPr>
          <p:nvPr>
            <p:ph type="dt" sz="half" idx="16"/>
          </p:nvPr>
        </p:nvSpPr>
        <p:spPr>
          <a:xfrm>
            <a:off x="9058953" y="6401300"/>
            <a:ext cx="2743200" cy="21924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1026F1-23D2-4ADF-9B7F-5FBD08B4F598}" type="datetime1">
              <a:rPr lang="it-IT" smtClean="0"/>
              <a:t>27/09/2023</a:t>
            </a:fld>
            <a:endParaRPr lang="it-IT" dirty="0"/>
          </a:p>
        </p:txBody>
      </p:sp>
      <p:sp>
        <p:nvSpPr>
          <p:cNvPr id="23" name="Segnaposto testo 4"/>
          <p:cNvSpPr>
            <a:spLocks noGrp="1"/>
          </p:cNvSpPr>
          <p:nvPr>
            <p:ph type="body" sz="quarter" idx="17"/>
          </p:nvPr>
        </p:nvSpPr>
        <p:spPr>
          <a:xfrm>
            <a:off x="321013" y="209029"/>
            <a:ext cx="11481140" cy="565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</a:t>
            </a:r>
          </a:p>
        </p:txBody>
      </p:sp>
      <p:sp>
        <p:nvSpPr>
          <p:cNvPr id="21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985311" y="6409946"/>
            <a:ext cx="687845" cy="194732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C014328D-9FD7-45DB-B806-5D55B33AD3C5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 descr="Segnograficologopolisgrigio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b="28830"/>
          <a:stretch/>
        </p:blipFill>
        <p:spPr>
          <a:xfrm>
            <a:off x="151545" y="5907548"/>
            <a:ext cx="798107" cy="796886"/>
          </a:xfrm>
          <a:prstGeom prst="rect">
            <a:avLst/>
          </a:prstGeom>
        </p:spPr>
      </p:pic>
      <p:sp>
        <p:nvSpPr>
          <p:cNvPr id="12" name="Segnaposto testo 2"/>
          <p:cNvSpPr>
            <a:spLocks noGrp="1"/>
          </p:cNvSpPr>
          <p:nvPr>
            <p:ph type="body" idx="1"/>
          </p:nvPr>
        </p:nvSpPr>
        <p:spPr>
          <a:xfrm>
            <a:off x="606426" y="1529179"/>
            <a:ext cx="53863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89664" y="1529179"/>
            <a:ext cx="5389562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5" name="Segnaposto testo 3"/>
          <p:cNvSpPr>
            <a:spLocks noGrp="1"/>
          </p:cNvSpPr>
          <p:nvPr>
            <p:ph type="body" sz="half" idx="2"/>
          </p:nvPr>
        </p:nvSpPr>
        <p:spPr>
          <a:xfrm>
            <a:off x="613616" y="2168942"/>
            <a:ext cx="5379197" cy="3375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7" name="Segnaposto testo 3"/>
          <p:cNvSpPr>
            <a:spLocks noGrp="1"/>
          </p:cNvSpPr>
          <p:nvPr>
            <p:ph type="body" sz="half" idx="10"/>
          </p:nvPr>
        </p:nvSpPr>
        <p:spPr>
          <a:xfrm>
            <a:off x="6189664" y="2168942"/>
            <a:ext cx="5386388" cy="3375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271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i e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159740" y="119132"/>
            <a:ext cx="11836304" cy="6509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tx1">
                <a:alpha val="2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 flipV="1">
            <a:off x="159740" y="128396"/>
            <a:ext cx="11838026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Rettangolo 15"/>
          <p:cNvSpPr/>
          <p:nvPr userDrawn="1"/>
        </p:nvSpPr>
        <p:spPr>
          <a:xfrm flipV="1">
            <a:off x="668868" y="6335764"/>
            <a:ext cx="11328898" cy="3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8" name="Segnaposto piè di pagina 4"/>
          <p:cNvSpPr>
            <a:spLocks noGrp="1"/>
          </p:cNvSpPr>
          <p:nvPr>
            <p:ph type="ftr" sz="quarter" idx="15"/>
          </p:nvPr>
        </p:nvSpPr>
        <p:spPr>
          <a:xfrm>
            <a:off x="1887167" y="6402919"/>
            <a:ext cx="2060604" cy="21762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9" name="Segnaposto data 3"/>
          <p:cNvSpPr>
            <a:spLocks noGrp="1"/>
          </p:cNvSpPr>
          <p:nvPr>
            <p:ph type="dt" sz="half" idx="16"/>
          </p:nvPr>
        </p:nvSpPr>
        <p:spPr>
          <a:xfrm>
            <a:off x="9058953" y="6401300"/>
            <a:ext cx="2743200" cy="21924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1026F1-23D2-4ADF-9B7F-5FBD08B4F598}" type="datetime1">
              <a:rPr lang="it-IT" smtClean="0"/>
              <a:t>27/09/2023</a:t>
            </a:fld>
            <a:endParaRPr lang="it-IT" dirty="0"/>
          </a:p>
        </p:txBody>
      </p:sp>
      <p:sp>
        <p:nvSpPr>
          <p:cNvPr id="23" name="Segnaposto testo 4"/>
          <p:cNvSpPr>
            <a:spLocks noGrp="1"/>
          </p:cNvSpPr>
          <p:nvPr>
            <p:ph type="body" sz="quarter" idx="17"/>
          </p:nvPr>
        </p:nvSpPr>
        <p:spPr>
          <a:xfrm>
            <a:off x="321013" y="209029"/>
            <a:ext cx="11481140" cy="565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EF76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</a:t>
            </a:r>
          </a:p>
        </p:txBody>
      </p:sp>
      <p:sp>
        <p:nvSpPr>
          <p:cNvPr id="21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985311" y="6409946"/>
            <a:ext cx="687845" cy="194732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C014328D-9FD7-45DB-B806-5D55B33AD3C5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 descr="Segnograficologopolisgrigio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b="28830"/>
          <a:stretch/>
        </p:blipFill>
        <p:spPr>
          <a:xfrm>
            <a:off x="151545" y="5907548"/>
            <a:ext cx="798107" cy="796886"/>
          </a:xfrm>
          <a:prstGeom prst="rect">
            <a:avLst/>
          </a:prstGeom>
        </p:spPr>
      </p:pic>
      <p:sp>
        <p:nvSpPr>
          <p:cNvPr id="12" name="Segnaposto immagine 2"/>
          <p:cNvSpPr>
            <a:spLocks noGrp="1"/>
          </p:cNvSpPr>
          <p:nvPr>
            <p:ph type="pic" idx="1"/>
          </p:nvPr>
        </p:nvSpPr>
        <p:spPr>
          <a:xfrm>
            <a:off x="6189664" y="2168942"/>
            <a:ext cx="5397218" cy="3375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14" name="Segnaposto testo 2"/>
          <p:cNvSpPr>
            <a:spLocks noGrp="1"/>
          </p:cNvSpPr>
          <p:nvPr>
            <p:ph type="body" idx="10"/>
          </p:nvPr>
        </p:nvSpPr>
        <p:spPr>
          <a:xfrm>
            <a:off x="606426" y="1529179"/>
            <a:ext cx="53863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5" name="Segnaposto immagine 2"/>
          <p:cNvSpPr>
            <a:spLocks noGrp="1"/>
          </p:cNvSpPr>
          <p:nvPr>
            <p:ph type="pic" idx="11"/>
          </p:nvPr>
        </p:nvSpPr>
        <p:spPr>
          <a:xfrm>
            <a:off x="595596" y="2168942"/>
            <a:ext cx="5397218" cy="3375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4252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EF1D805-5479-46BF-AA3A-26509E0A46E3}"/>
              </a:ext>
            </a:extLst>
          </p:cNvPr>
          <p:cNvSpPr/>
          <p:nvPr userDrawn="1"/>
        </p:nvSpPr>
        <p:spPr>
          <a:xfrm flipV="1">
            <a:off x="-34494" y="-1"/>
            <a:ext cx="12226494" cy="6878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EF761F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74956D7-4AD7-4542-8A87-E210B2672FCA}"/>
              </a:ext>
            </a:extLst>
          </p:cNvPr>
          <p:cNvSpPr/>
          <p:nvPr userDrawn="1"/>
        </p:nvSpPr>
        <p:spPr>
          <a:xfrm flipV="1">
            <a:off x="-34494" y="1932550"/>
            <a:ext cx="12226494" cy="4015096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0DE6CDA0-D621-4BF9-9C3E-338241C7C5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2679446"/>
            <a:ext cx="10363200" cy="819252"/>
          </a:xfrm>
          <a:prstGeom prst="rect">
            <a:avLst/>
          </a:prstGeom>
        </p:spPr>
        <p:txBody>
          <a:bodyPr/>
          <a:lstStyle>
            <a:lvl1pPr>
              <a:defRPr sz="4600" baseline="0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Scrivere qui i ringraziamenti e/o i contatti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2448764-22E1-41CB-AD83-A7F9DF204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03" y="531859"/>
            <a:ext cx="1944000" cy="868833"/>
          </a:xfrm>
          <a:prstGeom prst="rect">
            <a:avLst/>
          </a:prstGeom>
        </p:spPr>
      </p:pic>
      <p:pic>
        <p:nvPicPr>
          <p:cNvPr id="10" name="Immagine 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EDDAD67B-47FA-496A-9AA8-001A492929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288" y="6195606"/>
            <a:ext cx="286000" cy="37029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390B56B-60CC-4619-A5D0-F259FCF2F393}"/>
              </a:ext>
            </a:extLst>
          </p:cNvPr>
          <p:cNvSpPr txBox="1"/>
          <p:nvPr userDrawn="1"/>
        </p:nvSpPr>
        <p:spPr>
          <a:xfrm>
            <a:off x="-288836" y="6126837"/>
            <a:ext cx="313723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tabLst>
                <a:tab pos="90170" algn="l"/>
              </a:tabLst>
            </a:pPr>
            <a:r>
              <a:rPr lang="it-IT" sz="900" b="1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PoliS</a:t>
            </a:r>
            <a:r>
              <a:rPr lang="it-IT" sz="9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-Lombardia </a:t>
            </a:r>
            <a:endParaRPr lang="it-IT" sz="1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>
              <a:tabLst>
                <a:tab pos="90170" algn="l"/>
              </a:tabLst>
            </a:pPr>
            <a:r>
              <a:rPr lang="it-IT" sz="9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Via Taramelli, 12/F - 20124 Milano </a:t>
            </a:r>
            <a:endParaRPr lang="it-IT" sz="1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>
              <a:tabLst>
                <a:tab pos="90170" algn="l"/>
              </a:tabLst>
            </a:pPr>
            <a:r>
              <a:rPr lang="it-IT" sz="900" u="none" strike="noStrike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4"/>
              </a:rPr>
              <a:t>www.polis.lombardia.it</a:t>
            </a:r>
            <a:endParaRPr lang="it-IT" sz="2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5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29AC36-1D97-D8CD-3308-575E759F7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C80DD8-66AF-EE3E-3DB1-96A293DEC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AF2BC2-7CD6-22B8-7EBF-142C44F9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AAB-37E0-49B2-9EE9-9FB6967008E5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61DCEB-8216-95C9-DBF9-E6C7648F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419B04-625A-BED8-9DEA-0ECF0189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B67D-3C1F-4057-BF3A-611D832A5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24082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25C061-8EC3-0953-366B-9B9ECE38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B8DB93-F1FE-D8C0-E499-B42B31858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4833B2-C9B1-34FF-D442-3F1DD5FB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AAB-37E0-49B2-9EE9-9FB6967008E5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565702-CC83-A558-B412-F2A481D5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F69769-1DD2-7074-44C3-7A9E7F04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B67D-3C1F-4057-BF3A-611D832A5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7899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F5BF5F-E737-54BF-E467-0A90A38C5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18F0B6-75DB-1115-9378-146185DE0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0EAC5F-9622-5936-0473-993D1544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AAB-37E0-49B2-9EE9-9FB6967008E5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D4C5CB-A81F-CAF8-EA63-BF80063E6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0944B-FADF-2696-B7EC-295CC0FD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B67D-3C1F-4057-BF3A-611D832A5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440918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9639A3-AAD3-9A94-EF14-6906BD359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A5C7F2-7128-57E9-D689-FB95345B2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8D10E14-AC9C-59D9-4F5F-7E40F75E6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1E79CA-4653-DE35-DCF4-1A01AC66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AAB-37E0-49B2-9EE9-9FB6967008E5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083B99-3908-9B5F-81A0-1440B718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D9D142B-5603-A31C-CA84-6C31A483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B67D-3C1F-4057-BF3A-611D832A5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121910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8D5BC-1FFA-21F2-1098-EBF822050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0C34D4-4A30-866A-B14F-DE3901CE0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924F31-CAFA-E69D-12B6-713CBF8CA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C1EDB30-FD5A-3801-7DBF-D5C88B8334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AB0552A-CA02-C43D-8696-35772961D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3203B01-BAD8-B29C-CA04-2A389DF39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AAB-37E0-49B2-9EE9-9FB6967008E5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C03B045-CEB8-E900-DE69-53208B66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559603-F785-0840-F1CE-4A7B2ABF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B67D-3C1F-4057-BF3A-611D832A5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778662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6DBEF9-B410-2CC6-45F2-1F71BDA92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4D03A3E-C1A1-F2C7-6A66-B3C25024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AAB-37E0-49B2-9EE9-9FB6967008E5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DC073E3-2D35-1074-E0DC-C5A81D55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5CF794-42E1-9153-2F48-02145DD5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B67D-3C1F-4057-BF3A-611D832A5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211451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98BB179-A7DE-869F-E6E1-547697DD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AAB-37E0-49B2-9EE9-9FB6967008E5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258F201-066F-3E24-37D3-EAD71B03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3EC5FD-5DCB-52FE-945B-7B37959D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B67D-3C1F-4057-BF3A-611D832A5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92711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159740" y="119132"/>
            <a:ext cx="11836304" cy="6509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tx1">
                <a:alpha val="2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 flipV="1">
            <a:off x="159740" y="128396"/>
            <a:ext cx="11838026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6" name="Rettangolo 15"/>
          <p:cNvSpPr/>
          <p:nvPr userDrawn="1"/>
        </p:nvSpPr>
        <p:spPr>
          <a:xfrm flipV="1">
            <a:off x="668868" y="6335764"/>
            <a:ext cx="11328898" cy="3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8" name="Segnaposto piè di pagina 4"/>
          <p:cNvSpPr>
            <a:spLocks noGrp="1"/>
          </p:cNvSpPr>
          <p:nvPr>
            <p:ph type="ftr" sz="quarter" idx="15"/>
          </p:nvPr>
        </p:nvSpPr>
        <p:spPr>
          <a:xfrm>
            <a:off x="1887167" y="6402919"/>
            <a:ext cx="2060604" cy="21762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9" name="Segnaposto data 3"/>
          <p:cNvSpPr>
            <a:spLocks noGrp="1"/>
          </p:cNvSpPr>
          <p:nvPr>
            <p:ph type="dt" sz="half" idx="16"/>
          </p:nvPr>
        </p:nvSpPr>
        <p:spPr>
          <a:xfrm>
            <a:off x="9058953" y="6401300"/>
            <a:ext cx="2743200" cy="21924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1026F1-23D2-4ADF-9B7F-5FBD08B4F598}" type="datetime1">
              <a:rPr lang="it-IT" smtClean="0"/>
              <a:t>27/09/2023</a:t>
            </a:fld>
            <a:endParaRPr lang="it-IT" dirty="0"/>
          </a:p>
        </p:txBody>
      </p:sp>
      <p:sp>
        <p:nvSpPr>
          <p:cNvPr id="23" name="Segnaposto testo 4"/>
          <p:cNvSpPr>
            <a:spLocks noGrp="1"/>
          </p:cNvSpPr>
          <p:nvPr>
            <p:ph type="body" sz="quarter" idx="17"/>
          </p:nvPr>
        </p:nvSpPr>
        <p:spPr>
          <a:xfrm>
            <a:off x="321013" y="209029"/>
            <a:ext cx="11481140" cy="565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</a:t>
            </a:r>
          </a:p>
        </p:txBody>
      </p:sp>
      <p:sp>
        <p:nvSpPr>
          <p:cNvPr id="21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985311" y="6409946"/>
            <a:ext cx="687845" cy="194732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C014328D-9FD7-45DB-B806-5D55B33AD3C5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 descr="Segnograficologopolisgrigio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b="28830"/>
          <a:stretch/>
        </p:blipFill>
        <p:spPr>
          <a:xfrm>
            <a:off x="151545" y="5907548"/>
            <a:ext cx="798107" cy="796886"/>
          </a:xfrm>
          <a:prstGeom prst="rect">
            <a:avLst/>
          </a:prstGeom>
        </p:spPr>
      </p:pic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477077" y="1249155"/>
            <a:ext cx="11188149" cy="456523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0000"/>
              </a:buClr>
              <a:buFont typeface="Wingdings 3" panose="05040102010807070707" pitchFamily="18" charset="2"/>
              <a:buChar char=""/>
              <a:defRPr/>
            </a:lvl1pPr>
            <a:lvl2pPr>
              <a:buClr>
                <a:srgbClr val="FF0000"/>
              </a:buClr>
              <a:defRPr/>
            </a:lvl2pPr>
            <a:lvl3pPr>
              <a:buClr>
                <a:srgbClr val="FF0000"/>
              </a:buClr>
              <a:defRPr/>
            </a:lvl3pPr>
            <a:lvl4pPr>
              <a:buClr>
                <a:srgbClr val="FF0000"/>
              </a:buClr>
              <a:defRPr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41391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AFFE52-88C4-4C7E-5D64-6DB9F153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9504F3-9F65-05C7-2DBA-A4D627F0A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A36CDC6-3DF5-2BC1-18A8-DED8F7249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676B7C-49E1-92B8-8268-E5B67E8C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AAB-37E0-49B2-9EE9-9FB6967008E5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DD8BB2-56D5-5EB3-ABDF-D177BBDB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8CEEC8-4336-1466-28B6-AAD63E06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B67D-3C1F-4057-BF3A-611D832A5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859684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50CD75-DCB9-A810-0BA9-2E73EC7A8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0A80264-F6B8-72E9-22C7-3F0401A26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9C2231E-0A38-2EF9-D8DB-043648B8D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28DD37-BD70-5F5A-C733-678F6854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AAB-37E0-49B2-9EE9-9FB6967008E5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669DEF-20F9-7622-0123-1530112A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C07D9B-0131-0C14-1A44-0F1C375E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B67D-3C1F-4057-BF3A-611D832A5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220934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0835E9-886F-0270-51B1-DF109F0C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D58F1EE-98DC-3DC3-6EAF-5FDC494EA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D0D11C-C72A-CC95-2379-50DA41964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AAB-37E0-49B2-9EE9-9FB6967008E5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76D798-B44C-B9EC-8C74-E49D1EF18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03B4E6-E677-C1AE-47C6-0E3ED946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B67D-3C1F-4057-BF3A-611D832A5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59800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AB470F9-1D84-AEDF-4B4A-504B82802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AFD48DF-92BC-261F-4EF6-2565AF19B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1E9B51-3283-754F-EA26-C7E7FC5D1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AAB-37E0-49B2-9EE9-9FB6967008E5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6D95A4-D92D-E810-5C14-EB0B4BEA1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CB4E18-7681-3F31-61E5-75B58FCF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B67D-3C1F-4057-BF3A-611D832A5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974704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 PO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-34494" y="5256306"/>
            <a:ext cx="12226494" cy="1601694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glow rad="101600">
              <a:schemeClr val="tx1">
                <a:alpha val="18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/>
          <p:cNvSpPr/>
          <p:nvPr userDrawn="1"/>
        </p:nvSpPr>
        <p:spPr>
          <a:xfrm flipV="1">
            <a:off x="-34494" y="4528141"/>
            <a:ext cx="12226494" cy="800712"/>
          </a:xfrm>
          <a:prstGeom prst="rect">
            <a:avLst/>
          </a:prstGeom>
          <a:solidFill>
            <a:srgbClr val="DDDE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27A37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97449" y="4626908"/>
            <a:ext cx="9422284" cy="6293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0E692A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297450" y="5394395"/>
            <a:ext cx="6933084" cy="3531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inserire sottotitolo / data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297450" y="6096563"/>
            <a:ext cx="6933084" cy="4124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 i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inserire autore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33" y="5553426"/>
            <a:ext cx="2129399" cy="10800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6477E87-E1BF-4387-2529-43CA36C44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69" r="6620" b="57452"/>
          <a:stretch/>
        </p:blipFill>
        <p:spPr>
          <a:xfrm>
            <a:off x="0" y="0"/>
            <a:ext cx="12192000" cy="45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92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EF1D805-5479-46BF-AA3A-26509E0A46E3}"/>
              </a:ext>
            </a:extLst>
          </p:cNvPr>
          <p:cNvSpPr/>
          <p:nvPr userDrawn="1"/>
        </p:nvSpPr>
        <p:spPr>
          <a:xfrm flipV="1">
            <a:off x="-34494" y="-1"/>
            <a:ext cx="12226494" cy="6878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EF761F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74956D7-4AD7-4542-8A87-E210B2672FCA}"/>
              </a:ext>
            </a:extLst>
          </p:cNvPr>
          <p:cNvSpPr/>
          <p:nvPr userDrawn="1"/>
        </p:nvSpPr>
        <p:spPr>
          <a:xfrm flipV="1">
            <a:off x="-34494" y="1932550"/>
            <a:ext cx="12226494" cy="4015096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0DE6CDA0-D621-4BF9-9C3E-338241C7C5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2679446"/>
            <a:ext cx="10363200" cy="819252"/>
          </a:xfrm>
          <a:prstGeom prst="rect">
            <a:avLst/>
          </a:prstGeom>
        </p:spPr>
        <p:txBody>
          <a:bodyPr/>
          <a:lstStyle>
            <a:lvl1pPr>
              <a:defRPr sz="4600" baseline="0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Scrivere qui i ringraziamenti e/o i contatti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2448764-22E1-41CB-AD83-A7F9DF204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03" y="531859"/>
            <a:ext cx="1944000" cy="868833"/>
          </a:xfrm>
          <a:prstGeom prst="rect">
            <a:avLst/>
          </a:prstGeom>
        </p:spPr>
      </p:pic>
      <p:pic>
        <p:nvPicPr>
          <p:cNvPr id="10" name="Immagine 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EDDAD67B-47FA-496A-9AA8-001A492929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288" y="6195606"/>
            <a:ext cx="286000" cy="37029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390B56B-60CC-4619-A5D0-F259FCF2F393}"/>
              </a:ext>
            </a:extLst>
          </p:cNvPr>
          <p:cNvSpPr txBox="1"/>
          <p:nvPr userDrawn="1"/>
        </p:nvSpPr>
        <p:spPr>
          <a:xfrm>
            <a:off x="-288836" y="6126837"/>
            <a:ext cx="313723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tabLst>
                <a:tab pos="90170" algn="l"/>
              </a:tabLst>
            </a:pPr>
            <a:r>
              <a:rPr lang="it-IT" sz="900" b="1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PoliS</a:t>
            </a:r>
            <a:r>
              <a:rPr lang="it-IT" sz="9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-Lombardia </a:t>
            </a:r>
            <a:endParaRPr lang="it-IT" sz="1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>
              <a:tabLst>
                <a:tab pos="90170" algn="l"/>
              </a:tabLst>
            </a:pPr>
            <a:r>
              <a:rPr lang="it-IT" sz="9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Via Taramelli, 12/F - 20124 Milano </a:t>
            </a:r>
            <a:endParaRPr lang="it-IT" sz="1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>
              <a:tabLst>
                <a:tab pos="90170" algn="l"/>
              </a:tabLst>
            </a:pPr>
            <a:r>
              <a:rPr lang="it-IT" sz="900" u="none" strike="noStrike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4"/>
              </a:rPr>
              <a:t>www.polis.lombardia.it</a:t>
            </a:r>
            <a:endParaRPr lang="it-IT" sz="2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4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159740" y="119132"/>
            <a:ext cx="11836304" cy="6509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tx1">
                <a:alpha val="2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 flipV="1">
            <a:off x="159740" y="128396"/>
            <a:ext cx="11838026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Rettangolo 15"/>
          <p:cNvSpPr/>
          <p:nvPr userDrawn="1"/>
        </p:nvSpPr>
        <p:spPr>
          <a:xfrm flipV="1">
            <a:off x="668868" y="6335764"/>
            <a:ext cx="11328898" cy="3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8" name="Segnaposto piè di pagina 4"/>
          <p:cNvSpPr>
            <a:spLocks noGrp="1"/>
          </p:cNvSpPr>
          <p:nvPr>
            <p:ph type="ftr" sz="quarter" idx="15"/>
          </p:nvPr>
        </p:nvSpPr>
        <p:spPr>
          <a:xfrm>
            <a:off x="1887167" y="6402919"/>
            <a:ext cx="2060604" cy="21762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9" name="Segnaposto data 3"/>
          <p:cNvSpPr>
            <a:spLocks noGrp="1"/>
          </p:cNvSpPr>
          <p:nvPr>
            <p:ph type="dt" sz="half" idx="16"/>
          </p:nvPr>
        </p:nvSpPr>
        <p:spPr>
          <a:xfrm>
            <a:off x="9058953" y="6401300"/>
            <a:ext cx="2743200" cy="21924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1026F1-23D2-4ADF-9B7F-5FBD08B4F598}" type="datetime1">
              <a:rPr lang="it-IT" smtClean="0"/>
              <a:t>27/09/2023</a:t>
            </a:fld>
            <a:endParaRPr lang="it-IT" dirty="0"/>
          </a:p>
        </p:txBody>
      </p:sp>
      <p:sp>
        <p:nvSpPr>
          <p:cNvPr id="23" name="Segnaposto testo 4"/>
          <p:cNvSpPr>
            <a:spLocks noGrp="1"/>
          </p:cNvSpPr>
          <p:nvPr>
            <p:ph type="body" sz="quarter" idx="17"/>
          </p:nvPr>
        </p:nvSpPr>
        <p:spPr>
          <a:xfrm>
            <a:off x="321013" y="209029"/>
            <a:ext cx="11481140" cy="565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</a:t>
            </a:r>
          </a:p>
        </p:txBody>
      </p:sp>
      <p:sp>
        <p:nvSpPr>
          <p:cNvPr id="21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985311" y="6409946"/>
            <a:ext cx="687845" cy="194732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C014328D-9FD7-45DB-B806-5D55B33AD3C5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 descr="Segnograficologopolisgrigio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b="28830"/>
          <a:stretch/>
        </p:blipFill>
        <p:spPr>
          <a:xfrm>
            <a:off x="151545" y="5907548"/>
            <a:ext cx="798107" cy="7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8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159740" y="119132"/>
            <a:ext cx="11836304" cy="6509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tx1">
                <a:alpha val="2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 flipV="1">
            <a:off x="159740" y="128396"/>
            <a:ext cx="11838026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6" name="Rettangolo 15"/>
          <p:cNvSpPr/>
          <p:nvPr userDrawn="1"/>
        </p:nvSpPr>
        <p:spPr>
          <a:xfrm flipV="1">
            <a:off x="668868" y="6335764"/>
            <a:ext cx="11328898" cy="3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8" name="Segnaposto piè di pagina 4"/>
          <p:cNvSpPr>
            <a:spLocks noGrp="1"/>
          </p:cNvSpPr>
          <p:nvPr>
            <p:ph type="ftr" sz="quarter" idx="15"/>
          </p:nvPr>
        </p:nvSpPr>
        <p:spPr>
          <a:xfrm>
            <a:off x="1887167" y="6402919"/>
            <a:ext cx="2060604" cy="21762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9" name="Segnaposto data 3"/>
          <p:cNvSpPr>
            <a:spLocks noGrp="1"/>
          </p:cNvSpPr>
          <p:nvPr>
            <p:ph type="dt" sz="half" idx="16"/>
          </p:nvPr>
        </p:nvSpPr>
        <p:spPr>
          <a:xfrm>
            <a:off x="9058953" y="6401300"/>
            <a:ext cx="2743200" cy="21924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1026F1-23D2-4ADF-9B7F-5FBD08B4F598}" type="datetime1">
              <a:rPr lang="it-IT" smtClean="0"/>
              <a:t>27/09/2023</a:t>
            </a:fld>
            <a:endParaRPr lang="it-IT" dirty="0"/>
          </a:p>
        </p:txBody>
      </p:sp>
      <p:sp>
        <p:nvSpPr>
          <p:cNvPr id="23" name="Segnaposto testo 4"/>
          <p:cNvSpPr>
            <a:spLocks noGrp="1"/>
          </p:cNvSpPr>
          <p:nvPr>
            <p:ph type="body" sz="quarter" idx="17"/>
          </p:nvPr>
        </p:nvSpPr>
        <p:spPr>
          <a:xfrm>
            <a:off x="321013" y="209029"/>
            <a:ext cx="11481140" cy="565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</a:t>
            </a:r>
          </a:p>
        </p:txBody>
      </p:sp>
      <p:sp>
        <p:nvSpPr>
          <p:cNvPr id="21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985311" y="6409946"/>
            <a:ext cx="687845" cy="194732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C014328D-9FD7-45DB-B806-5D55B33AD3C5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 descr="Segnograficologopolisgrigio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b="28830"/>
          <a:stretch/>
        </p:blipFill>
        <p:spPr>
          <a:xfrm>
            <a:off x="151545" y="5907548"/>
            <a:ext cx="798107" cy="796886"/>
          </a:xfrm>
          <a:prstGeom prst="rect">
            <a:avLst/>
          </a:prstGeom>
        </p:spPr>
      </p:pic>
      <p:sp>
        <p:nvSpPr>
          <p:cNvPr id="12" name="Segnaposto testo 2"/>
          <p:cNvSpPr>
            <a:spLocks noGrp="1"/>
          </p:cNvSpPr>
          <p:nvPr>
            <p:ph type="body" idx="1"/>
          </p:nvPr>
        </p:nvSpPr>
        <p:spPr>
          <a:xfrm>
            <a:off x="606426" y="1529179"/>
            <a:ext cx="53863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89664" y="1529179"/>
            <a:ext cx="5389562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5" name="Segnaposto testo 3"/>
          <p:cNvSpPr>
            <a:spLocks noGrp="1"/>
          </p:cNvSpPr>
          <p:nvPr>
            <p:ph type="body" sz="half" idx="2"/>
          </p:nvPr>
        </p:nvSpPr>
        <p:spPr>
          <a:xfrm>
            <a:off x="613616" y="2168942"/>
            <a:ext cx="5379197" cy="3375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7" name="Segnaposto testo 3"/>
          <p:cNvSpPr>
            <a:spLocks noGrp="1"/>
          </p:cNvSpPr>
          <p:nvPr>
            <p:ph type="body" sz="half" idx="10"/>
          </p:nvPr>
        </p:nvSpPr>
        <p:spPr>
          <a:xfrm>
            <a:off x="6189664" y="2168942"/>
            <a:ext cx="5386388" cy="3375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0636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i e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159740" y="119132"/>
            <a:ext cx="11836304" cy="6509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tx1">
                <a:alpha val="2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 flipV="1">
            <a:off x="159740" y="128396"/>
            <a:ext cx="11838026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Rettangolo 15"/>
          <p:cNvSpPr/>
          <p:nvPr userDrawn="1"/>
        </p:nvSpPr>
        <p:spPr>
          <a:xfrm flipV="1">
            <a:off x="668868" y="6335764"/>
            <a:ext cx="11328898" cy="3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8" name="Segnaposto piè di pagina 4"/>
          <p:cNvSpPr>
            <a:spLocks noGrp="1"/>
          </p:cNvSpPr>
          <p:nvPr>
            <p:ph type="ftr" sz="quarter" idx="15"/>
          </p:nvPr>
        </p:nvSpPr>
        <p:spPr>
          <a:xfrm>
            <a:off x="1887167" y="6402919"/>
            <a:ext cx="2060604" cy="21762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9" name="Segnaposto data 3"/>
          <p:cNvSpPr>
            <a:spLocks noGrp="1"/>
          </p:cNvSpPr>
          <p:nvPr>
            <p:ph type="dt" sz="half" idx="16"/>
          </p:nvPr>
        </p:nvSpPr>
        <p:spPr>
          <a:xfrm>
            <a:off x="9058953" y="6401300"/>
            <a:ext cx="2743200" cy="21924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1026F1-23D2-4ADF-9B7F-5FBD08B4F598}" type="datetime1">
              <a:rPr lang="it-IT" smtClean="0"/>
              <a:t>27/09/2023</a:t>
            </a:fld>
            <a:endParaRPr lang="it-IT" dirty="0"/>
          </a:p>
        </p:txBody>
      </p:sp>
      <p:sp>
        <p:nvSpPr>
          <p:cNvPr id="23" name="Segnaposto testo 4"/>
          <p:cNvSpPr>
            <a:spLocks noGrp="1"/>
          </p:cNvSpPr>
          <p:nvPr>
            <p:ph type="body" sz="quarter" idx="17"/>
          </p:nvPr>
        </p:nvSpPr>
        <p:spPr>
          <a:xfrm>
            <a:off x="321013" y="209029"/>
            <a:ext cx="11481140" cy="565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EF76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</a:t>
            </a:r>
          </a:p>
        </p:txBody>
      </p:sp>
      <p:sp>
        <p:nvSpPr>
          <p:cNvPr id="21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985311" y="6409946"/>
            <a:ext cx="687845" cy="194732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C014328D-9FD7-45DB-B806-5D55B33AD3C5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 descr="Segnograficologopolisgrigio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b="28830"/>
          <a:stretch/>
        </p:blipFill>
        <p:spPr>
          <a:xfrm>
            <a:off x="151545" y="5907548"/>
            <a:ext cx="798107" cy="796886"/>
          </a:xfrm>
          <a:prstGeom prst="rect">
            <a:avLst/>
          </a:prstGeom>
        </p:spPr>
      </p:pic>
      <p:sp>
        <p:nvSpPr>
          <p:cNvPr id="12" name="Segnaposto immagine 2"/>
          <p:cNvSpPr>
            <a:spLocks noGrp="1"/>
          </p:cNvSpPr>
          <p:nvPr>
            <p:ph type="pic" idx="1"/>
          </p:nvPr>
        </p:nvSpPr>
        <p:spPr>
          <a:xfrm>
            <a:off x="6189664" y="2168942"/>
            <a:ext cx="5397218" cy="3375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14" name="Segnaposto testo 2"/>
          <p:cNvSpPr>
            <a:spLocks noGrp="1"/>
          </p:cNvSpPr>
          <p:nvPr>
            <p:ph type="body" idx="10"/>
          </p:nvPr>
        </p:nvSpPr>
        <p:spPr>
          <a:xfrm>
            <a:off x="606426" y="1529179"/>
            <a:ext cx="53863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5" name="Segnaposto immagine 2"/>
          <p:cNvSpPr>
            <a:spLocks noGrp="1"/>
          </p:cNvSpPr>
          <p:nvPr>
            <p:ph type="pic" idx="11"/>
          </p:nvPr>
        </p:nvSpPr>
        <p:spPr>
          <a:xfrm>
            <a:off x="595596" y="2168942"/>
            <a:ext cx="5397218" cy="3375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367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 flipV="1">
            <a:off x="-34494" y="2442992"/>
            <a:ext cx="12226494" cy="4435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EF761F"/>
              </a:solidFill>
            </a:endParaRPr>
          </a:p>
        </p:txBody>
      </p:sp>
      <p:sp>
        <p:nvSpPr>
          <p:cNvPr id="3" name="Rettangolo 2"/>
          <p:cNvSpPr/>
          <p:nvPr userDrawn="1"/>
        </p:nvSpPr>
        <p:spPr>
          <a:xfrm flipV="1">
            <a:off x="-34494" y="-2"/>
            <a:ext cx="12226494" cy="4541001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Titolo 1"/>
          <p:cNvSpPr>
            <a:spLocks noGrp="1"/>
          </p:cNvSpPr>
          <p:nvPr>
            <p:ph type="ctrTitle" hasCustomPrompt="1"/>
          </p:nvPr>
        </p:nvSpPr>
        <p:spPr>
          <a:xfrm>
            <a:off x="914400" y="2679446"/>
            <a:ext cx="10363200" cy="819252"/>
          </a:xfrm>
          <a:prstGeom prst="rect">
            <a:avLst/>
          </a:prstGeom>
        </p:spPr>
        <p:txBody>
          <a:bodyPr/>
          <a:lstStyle>
            <a:lvl1pPr>
              <a:defRPr sz="4600" baseline="0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Scrivere qui i ringraziamenti e/o i contatti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75" y="5401692"/>
            <a:ext cx="212939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8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PO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-34494" y="5256306"/>
            <a:ext cx="12226494" cy="1601694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glow rad="101600">
              <a:schemeClr val="tx1">
                <a:alpha val="18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/>
          <p:cNvSpPr/>
          <p:nvPr userDrawn="1"/>
        </p:nvSpPr>
        <p:spPr>
          <a:xfrm flipV="1">
            <a:off x="-34494" y="4528141"/>
            <a:ext cx="12226494" cy="800712"/>
          </a:xfrm>
          <a:prstGeom prst="rect">
            <a:avLst/>
          </a:prstGeom>
          <a:solidFill>
            <a:srgbClr val="DDDE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27A37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97449" y="4626908"/>
            <a:ext cx="9422284" cy="6293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0E692A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297450" y="5394395"/>
            <a:ext cx="6933084" cy="3531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inserire sottotitolo / data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297450" y="6096563"/>
            <a:ext cx="6933084" cy="4124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 i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inserire autore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33" y="5553426"/>
            <a:ext cx="212939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8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159740" y="119132"/>
            <a:ext cx="11836304" cy="6509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tx1">
                <a:alpha val="2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 flipV="1">
            <a:off x="159740" y="128396"/>
            <a:ext cx="11838026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6" name="Rettangolo 15"/>
          <p:cNvSpPr/>
          <p:nvPr userDrawn="1"/>
        </p:nvSpPr>
        <p:spPr>
          <a:xfrm flipV="1">
            <a:off x="668868" y="6335764"/>
            <a:ext cx="11328898" cy="3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8" name="Segnaposto piè di pagina 4"/>
          <p:cNvSpPr>
            <a:spLocks noGrp="1"/>
          </p:cNvSpPr>
          <p:nvPr>
            <p:ph type="ftr" sz="quarter" idx="15"/>
          </p:nvPr>
        </p:nvSpPr>
        <p:spPr>
          <a:xfrm>
            <a:off x="1887167" y="6402919"/>
            <a:ext cx="2060604" cy="21762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9" name="Segnaposto data 3"/>
          <p:cNvSpPr>
            <a:spLocks noGrp="1"/>
          </p:cNvSpPr>
          <p:nvPr>
            <p:ph type="dt" sz="half" idx="16"/>
          </p:nvPr>
        </p:nvSpPr>
        <p:spPr>
          <a:xfrm>
            <a:off x="9058953" y="6401300"/>
            <a:ext cx="2743200" cy="21924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1026F1-23D2-4ADF-9B7F-5FBD08B4F598}" type="datetime1">
              <a:rPr lang="it-IT" smtClean="0"/>
              <a:t>27/09/2023</a:t>
            </a:fld>
            <a:endParaRPr lang="it-IT" dirty="0"/>
          </a:p>
        </p:txBody>
      </p:sp>
      <p:sp>
        <p:nvSpPr>
          <p:cNvPr id="23" name="Segnaposto testo 4"/>
          <p:cNvSpPr>
            <a:spLocks noGrp="1"/>
          </p:cNvSpPr>
          <p:nvPr>
            <p:ph type="body" sz="quarter" idx="17"/>
          </p:nvPr>
        </p:nvSpPr>
        <p:spPr>
          <a:xfrm>
            <a:off x="321013" y="209029"/>
            <a:ext cx="11481140" cy="565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</a:t>
            </a:r>
          </a:p>
        </p:txBody>
      </p:sp>
      <p:sp>
        <p:nvSpPr>
          <p:cNvPr id="21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985311" y="6409946"/>
            <a:ext cx="687845" cy="194732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C014328D-9FD7-45DB-B806-5D55B33AD3C5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 descr="Segnograficologopolisgrigio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b="28830"/>
          <a:stretch/>
        </p:blipFill>
        <p:spPr>
          <a:xfrm>
            <a:off x="151545" y="5907548"/>
            <a:ext cx="798107" cy="796886"/>
          </a:xfrm>
          <a:prstGeom prst="rect">
            <a:avLst/>
          </a:prstGeom>
        </p:spPr>
      </p:pic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477077" y="1249155"/>
            <a:ext cx="11188149" cy="456523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0000"/>
              </a:buClr>
              <a:buFont typeface="Wingdings 3" panose="05040102010807070707" pitchFamily="18" charset="2"/>
              <a:buChar char=""/>
              <a:defRPr/>
            </a:lvl1pPr>
            <a:lvl2pPr>
              <a:buClr>
                <a:srgbClr val="FF0000"/>
              </a:buClr>
              <a:defRPr/>
            </a:lvl2pPr>
            <a:lvl3pPr>
              <a:buClr>
                <a:srgbClr val="FF0000"/>
              </a:buClr>
              <a:defRPr/>
            </a:lvl3pPr>
            <a:lvl4pPr>
              <a:buClr>
                <a:srgbClr val="FF0000"/>
              </a:buClr>
              <a:defRPr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8432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159740" y="119132"/>
            <a:ext cx="11836304" cy="6509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tx1">
                <a:alpha val="2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 flipV="1">
            <a:off x="159740" y="128396"/>
            <a:ext cx="11838026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Rettangolo 15"/>
          <p:cNvSpPr/>
          <p:nvPr userDrawn="1"/>
        </p:nvSpPr>
        <p:spPr>
          <a:xfrm flipV="1">
            <a:off x="668868" y="6335764"/>
            <a:ext cx="11328898" cy="3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8" name="Segnaposto piè di pagina 4"/>
          <p:cNvSpPr>
            <a:spLocks noGrp="1"/>
          </p:cNvSpPr>
          <p:nvPr>
            <p:ph type="ftr" sz="quarter" idx="15"/>
          </p:nvPr>
        </p:nvSpPr>
        <p:spPr>
          <a:xfrm>
            <a:off x="1887167" y="6402919"/>
            <a:ext cx="2060604" cy="21762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9" name="Segnaposto data 3"/>
          <p:cNvSpPr>
            <a:spLocks noGrp="1"/>
          </p:cNvSpPr>
          <p:nvPr>
            <p:ph type="dt" sz="half" idx="16"/>
          </p:nvPr>
        </p:nvSpPr>
        <p:spPr>
          <a:xfrm>
            <a:off x="9058953" y="6401300"/>
            <a:ext cx="2743200" cy="21924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1026F1-23D2-4ADF-9B7F-5FBD08B4F598}" type="datetime1">
              <a:rPr lang="it-IT" smtClean="0"/>
              <a:t>27/09/2023</a:t>
            </a:fld>
            <a:endParaRPr lang="it-IT" dirty="0"/>
          </a:p>
        </p:txBody>
      </p:sp>
      <p:sp>
        <p:nvSpPr>
          <p:cNvPr id="23" name="Segnaposto testo 4"/>
          <p:cNvSpPr>
            <a:spLocks noGrp="1"/>
          </p:cNvSpPr>
          <p:nvPr>
            <p:ph type="body" sz="quarter" idx="17"/>
          </p:nvPr>
        </p:nvSpPr>
        <p:spPr>
          <a:xfrm>
            <a:off x="321013" y="209029"/>
            <a:ext cx="11481140" cy="565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</a:t>
            </a:r>
          </a:p>
        </p:txBody>
      </p:sp>
      <p:sp>
        <p:nvSpPr>
          <p:cNvPr id="21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985311" y="6409946"/>
            <a:ext cx="687845" cy="194732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C014328D-9FD7-45DB-B806-5D55B33AD3C5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 descr="Segnograficologopolisgrigio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b="28830"/>
          <a:stretch/>
        </p:blipFill>
        <p:spPr>
          <a:xfrm>
            <a:off x="151545" y="5907548"/>
            <a:ext cx="798107" cy="7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2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53FDD9B-55C5-B65F-FAF4-308D7886C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6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0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6" r:id="rId2"/>
    <p:sldLayoutId id="2147483710" r:id="rId3"/>
    <p:sldLayoutId id="2147483713" r:id="rId4"/>
    <p:sldLayoutId id="2147483712" r:id="rId5"/>
    <p:sldLayoutId id="2147483708" r:id="rId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AB491A2-D5A4-CCBA-13D9-A8CAA02EA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6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5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EA5556E-F765-E5F1-133D-F84592C9F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6DA852-6442-2F25-BF50-D8D86E4FE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5F3682-A80C-61FC-7673-74874CBC2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10AAB-37E0-49B2-9EE9-9FB6967008E5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93042E-48C1-98E8-BFE0-968911590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E3BC06-F6A6-27C0-FBFF-AC1429A4E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4B67D-3C1F-4057-BF3A-611D832A5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32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42047" y="4657362"/>
            <a:ext cx="11857803" cy="629398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TITOLO DEL PROJECT WORK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3DEAC6-ADFC-53F8-ACD1-BDA6D0F27E6F}"/>
              </a:ext>
            </a:extLst>
          </p:cNvPr>
          <p:cNvSpPr txBox="1"/>
          <p:nvPr/>
        </p:nvSpPr>
        <p:spPr>
          <a:xfrm>
            <a:off x="297448" y="5308406"/>
            <a:ext cx="11857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000" b="1" strike="noStrike" dirty="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Corso di Formazione manageriale per Direttori di Azienda </a:t>
            </a:r>
            <a:r>
              <a:rPr lang="it-IT" sz="2000" b="1" dirty="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it-IT" sz="2000" b="1" strike="noStrike" dirty="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anitaria / Dirigenti di Struttura Complessa (DSC) / la </a:t>
            </a:r>
            <a:r>
              <a:rPr lang="it-IT" sz="2000" b="1" dirty="0" err="1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it-IT" sz="2000" b="1" strike="noStrike" dirty="0" err="1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ivalidazione</a:t>
            </a:r>
            <a:r>
              <a:rPr lang="it-IT" sz="2000" b="1" strike="noStrike" dirty="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del certificato </a:t>
            </a:r>
            <a:endParaRPr kumimoji="0" lang="it-IT" sz="1400" b="1" i="1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04089A-25A0-AAFB-3E09-C638D604DE17}"/>
              </a:ext>
            </a:extLst>
          </p:cNvPr>
          <p:cNvSpPr txBox="1"/>
          <p:nvPr/>
        </p:nvSpPr>
        <p:spPr>
          <a:xfrm>
            <a:off x="1" y="5920097"/>
            <a:ext cx="9702130" cy="94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9713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Nominativo/i corsista/i</a:t>
            </a:r>
            <a:endParaRPr lang="it-IT" sz="1200" dirty="0"/>
          </a:p>
          <a:p>
            <a:pPr marL="239713">
              <a:lnSpc>
                <a:spcPct val="120000"/>
              </a:lnSpc>
              <a:spcBef>
                <a:spcPts val="100"/>
              </a:spcBef>
            </a:pPr>
            <a:r>
              <a:rPr lang="it-IT" sz="1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Ente erogatore                                                       </a:t>
            </a:r>
            <a:r>
              <a:rPr lang="it-IT" sz="14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Codice corso                             Anno</a:t>
            </a:r>
          </a:p>
          <a:p>
            <a:pPr marL="239713" marR="0" lvl="0" indent="0" algn="l" rtl="0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chemeClr val="dk1"/>
                </a:solidFill>
                <a:latin typeface="Trebuchet MS"/>
                <a:sym typeface="Trebuchet MS"/>
              </a:rPr>
              <a:t>Afferenza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55163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D45634E1-95C4-BDC7-1C6D-DA1C9B040681}"/>
              </a:ext>
            </a:extLst>
          </p:cNvPr>
          <p:cNvSpPr txBox="1">
            <a:spLocks/>
          </p:cNvSpPr>
          <p:nvPr/>
        </p:nvSpPr>
        <p:spPr bwMode="auto">
          <a:xfrm>
            <a:off x="495300" y="272930"/>
            <a:ext cx="4898334" cy="45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53" tIns="41476" rIns="82953" bIns="41476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ACA28BD8-BC6B-F1EA-DFF9-5686ACDE24E1}"/>
              </a:ext>
            </a:extLst>
          </p:cNvPr>
          <p:cNvSpPr txBox="1">
            <a:spLocks/>
          </p:cNvSpPr>
          <p:nvPr/>
        </p:nvSpPr>
        <p:spPr bwMode="auto">
          <a:xfrm>
            <a:off x="355600" y="237576"/>
            <a:ext cx="9152134" cy="45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53" tIns="41476" rIns="82953" bIns="41476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2800" b="1" dirty="0">
                <a:solidFill>
                  <a:srgbClr val="EF761F"/>
                </a:solidFill>
                <a:latin typeface="Century Gothic" panose="020B0502020202020204" pitchFamily="34" charset="0"/>
              </a:rPr>
              <a:t>SLIDE 1</a:t>
            </a:r>
          </a:p>
        </p:txBody>
      </p:sp>
      <p:sp>
        <p:nvSpPr>
          <p:cNvPr id="5" name="Google Shape;198;p2">
            <a:extLst>
              <a:ext uri="{FF2B5EF4-FFF2-40B4-BE49-F238E27FC236}">
                <a16:creationId xmlns:a16="http://schemas.microsoft.com/office/drawing/2014/main" id="{BCC29B67-3A74-07F4-07AD-BB6F6FCE1994}"/>
              </a:ext>
            </a:extLst>
          </p:cNvPr>
          <p:cNvSpPr txBox="1"/>
          <p:nvPr/>
        </p:nvSpPr>
        <p:spPr>
          <a:xfrm>
            <a:off x="477000" y="1249200"/>
            <a:ext cx="11187720" cy="45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ipsum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dolor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consectetur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adipiscing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Sed vitae nulla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hendrerit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fermentum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quam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in,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iaculis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Phasellus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fermentum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nunc odio. Ut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nisl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non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turpis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mollis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hendrerit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risus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Cras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nec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dui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lectus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Donec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posuere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eros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sapien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egestas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tortor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malesuada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eget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Morbi ante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enim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egestas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eget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facilisis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a,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consequat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massa. In vel nunc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eleifend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facilisis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Phasellus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placerat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condimentum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 in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laoreet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Phasellus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facilisis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odio,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condimentum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arcu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Aliquam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mollis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condimentum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ex,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fermentum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augue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mattis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263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2FC7F96-FD6B-FDF5-EAD8-39509D2597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1C753D4-849A-4859-F160-9B148AA4C91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F1026F1-23D2-4ADF-9B7F-5FBD08B4F598}" type="datetime1">
              <a:rPr lang="it-IT" smtClean="0"/>
              <a:t>27/09/2023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39D74-1D50-6A50-E9AB-59635E5B85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08FE812-1DD3-F11A-A710-F8DAAF61A9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014328D-9FD7-45DB-B806-5D55B33AD3C5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693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C53BE2C-4EFE-F9FD-FE8E-02FB47E91B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91D43A0-1484-FF56-A4FC-8C2C8EC1F8E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F1026F1-23D2-4ADF-9B7F-5FBD08B4F598}" type="datetime1">
              <a:rPr lang="it-IT" smtClean="0"/>
              <a:t>27/09/2023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456E7B-A39C-B50C-AF7E-9371DDA3AB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FAA5655-8CC6-9A7D-7C05-372892531B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014328D-9FD7-45DB-B806-5D55B33AD3C5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425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ECB15E4-853D-D40A-DE66-0A6C379FE9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7DFC6A8-2D19-1E75-738F-0515E2AC897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F1026F1-23D2-4ADF-9B7F-5FBD08B4F598}" type="datetime1">
              <a:rPr lang="it-IT" smtClean="0"/>
              <a:t>27/09/2023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E58E69C-737D-6E65-1E51-4C5B5FA773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94EA463-8D40-314B-C20A-1671671E8C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014328D-9FD7-45DB-B806-5D55B33AD3C5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5007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80C2AD0-29BF-44DF-0612-C270CBC2C4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32F0558-7EEB-F699-C04A-D699F8FE91C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F1026F1-23D2-4ADF-9B7F-5FBD08B4F598}" type="datetime1">
              <a:rPr lang="it-IT" smtClean="0"/>
              <a:t>27/09/2023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F2A9E8-B2F4-D51F-F912-7894FB57E7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8FC857-4E4A-FBF8-D66C-BD4E0F1329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014328D-9FD7-45DB-B806-5D55B33AD3C5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1770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F5BB089-727E-4FEA-5196-9528C1225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30" y="5847053"/>
            <a:ext cx="3164549" cy="56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80996"/>
      </p:ext>
    </p:extLst>
  </p:cSld>
  <p:clrMapOvr>
    <a:masterClrMapping/>
  </p:clrMapOvr>
</p:sld>
</file>

<file path=ppt/theme/theme1.xml><?xml version="1.0" encoding="utf-8"?>
<a:theme xmlns:a="http://schemas.openxmlformats.org/drawingml/2006/main" name="2_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</TotalTime>
  <Words>154</Words>
  <Application>Microsoft Office PowerPoint</Application>
  <PresentationFormat>Widescreen</PresentationFormat>
  <Paragraphs>17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Noto Sans Symbols</vt:lpstr>
      <vt:lpstr>Trebuchet MS</vt:lpstr>
      <vt:lpstr>Wingdings 3</vt:lpstr>
      <vt:lpstr>2_Struttura personalizzata</vt:lpstr>
      <vt:lpstr>3_Struttura personalizzata</vt:lpstr>
      <vt:lpstr>Tema di Office</vt:lpstr>
      <vt:lpstr>TITOLO DEL PROJECT WORK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Regione Lombardia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Annalisa Mauriello</dc:creator>
  <cp:lastModifiedBy>Danila Lazzarini</cp:lastModifiedBy>
  <cp:revision>311</cp:revision>
  <dcterms:created xsi:type="dcterms:W3CDTF">2017-09-07T14:48:17Z</dcterms:created>
  <dcterms:modified xsi:type="dcterms:W3CDTF">2023-09-27T14:37:33Z</dcterms:modified>
</cp:coreProperties>
</file>